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2" r:id="rId11"/>
    <p:sldId id="266" r:id="rId12"/>
    <p:sldId id="267" r:id="rId13"/>
    <p:sldId id="268" r:id="rId14"/>
    <p:sldId id="269" r:id="rId15"/>
    <p:sldId id="271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6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svg"/><Relationship Id="rId1" Type="http://schemas.openxmlformats.org/officeDocument/2006/relationships/image" Target="../media/image64.png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10" Type="http://schemas.openxmlformats.org/officeDocument/2006/relationships/image" Target="../media/image73.svg"/><Relationship Id="rId4" Type="http://schemas.openxmlformats.org/officeDocument/2006/relationships/image" Target="../media/image67.svg"/><Relationship Id="rId9" Type="http://schemas.openxmlformats.org/officeDocument/2006/relationships/image" Target="../media/image72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svg"/><Relationship Id="rId1" Type="http://schemas.openxmlformats.org/officeDocument/2006/relationships/image" Target="../media/image64.png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10" Type="http://schemas.openxmlformats.org/officeDocument/2006/relationships/image" Target="../media/image73.svg"/><Relationship Id="rId4" Type="http://schemas.openxmlformats.org/officeDocument/2006/relationships/image" Target="../media/image67.svg"/><Relationship Id="rId9" Type="http://schemas.openxmlformats.org/officeDocument/2006/relationships/image" Target="../media/image7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319B6C-5CDF-4121-BE28-609C1B94D9C1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25EC9E-FA80-441E-B6CA-2BD1EFC6E8E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solidFill>
                <a:schemeClr val="tx1"/>
              </a:solidFill>
            </a:rPr>
            <a:t>Spectacles </a:t>
          </a:r>
          <a:r>
            <a:rPr lang="en-US" dirty="0" err="1">
              <a:solidFill>
                <a:schemeClr val="tx1"/>
              </a:solidFill>
            </a:rPr>
            <a:t>culturelles</a:t>
          </a:r>
          <a:r>
            <a:rPr lang="en-US" dirty="0">
              <a:solidFill>
                <a:schemeClr val="tx1"/>
              </a:solidFill>
            </a:rPr>
            <a:t> à </a:t>
          </a:r>
          <a:r>
            <a:rPr lang="en-US" dirty="0" err="1">
              <a:solidFill>
                <a:schemeClr val="tx1"/>
              </a:solidFill>
            </a:rPr>
            <a:t>Muzillac</a:t>
          </a:r>
          <a:endParaRPr lang="en-US" dirty="0">
            <a:solidFill>
              <a:schemeClr val="tx1"/>
            </a:solidFill>
          </a:endParaRPr>
        </a:p>
      </dgm:t>
    </dgm:pt>
    <dgm:pt modelId="{D50DD9EB-1129-4DD2-8DC9-44DA0C1479FE}" type="parTrans" cxnId="{4C3A806D-4CC1-4B3C-9BB2-BCF98A11A786}">
      <dgm:prSet/>
      <dgm:spPr/>
      <dgm:t>
        <a:bodyPr/>
        <a:lstStyle/>
        <a:p>
          <a:endParaRPr lang="en-US"/>
        </a:p>
      </dgm:t>
    </dgm:pt>
    <dgm:pt modelId="{9DDADAEB-0198-477E-AB76-42263965198E}" type="sibTrans" cxnId="{4C3A806D-4CC1-4B3C-9BB2-BCF98A11A786}">
      <dgm:prSet/>
      <dgm:spPr/>
      <dgm:t>
        <a:bodyPr/>
        <a:lstStyle/>
        <a:p>
          <a:endParaRPr lang="en-US"/>
        </a:p>
      </dgm:t>
    </dgm:pt>
    <dgm:pt modelId="{02FDB3AE-B287-4967-A604-267CBAABA28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solidFill>
                <a:schemeClr val="tx1"/>
              </a:solidFill>
            </a:rPr>
            <a:t>Musique et Chants avec Adeline</a:t>
          </a:r>
        </a:p>
      </dgm:t>
    </dgm:pt>
    <dgm:pt modelId="{B1E4A8D3-7313-4BB0-8AFB-2BE189E16B8C}" type="parTrans" cxnId="{E8782F7A-742B-42E9-B882-6E9D435BFBF1}">
      <dgm:prSet/>
      <dgm:spPr/>
      <dgm:t>
        <a:bodyPr/>
        <a:lstStyle/>
        <a:p>
          <a:endParaRPr lang="en-US"/>
        </a:p>
      </dgm:t>
    </dgm:pt>
    <dgm:pt modelId="{AEBE5AE2-8F15-4620-B5A7-FD81496FFAE4}" type="sibTrans" cxnId="{E8782F7A-742B-42E9-B882-6E9D435BFBF1}">
      <dgm:prSet/>
      <dgm:spPr/>
      <dgm:t>
        <a:bodyPr/>
        <a:lstStyle/>
        <a:p>
          <a:endParaRPr lang="en-US"/>
        </a:p>
      </dgm:t>
    </dgm:pt>
    <dgm:pt modelId="{C7D4113A-2FF5-4E28-B332-B071AADEC16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solidFill>
                <a:srgbClr val="FF0000"/>
              </a:solidFill>
            </a:rPr>
            <a:t>Concours du souvenir </a:t>
          </a:r>
          <a:r>
            <a:rPr lang="en-US" dirty="0" err="1">
              <a:solidFill>
                <a:srgbClr val="FF0000"/>
              </a:solidFill>
            </a:rPr>
            <a:t>Français</a:t>
          </a:r>
          <a:endParaRPr lang="en-US" dirty="0">
            <a:solidFill>
              <a:srgbClr val="FF0000"/>
            </a:solidFill>
          </a:endParaRPr>
        </a:p>
      </dgm:t>
    </dgm:pt>
    <dgm:pt modelId="{11F36757-2394-4BFA-B7D6-DB31AE816370}" type="parTrans" cxnId="{212AD464-55EF-4025-B4F5-223A356C7F29}">
      <dgm:prSet/>
      <dgm:spPr/>
      <dgm:t>
        <a:bodyPr/>
        <a:lstStyle/>
        <a:p>
          <a:endParaRPr lang="en-US"/>
        </a:p>
      </dgm:t>
    </dgm:pt>
    <dgm:pt modelId="{72BF5D54-57AC-419A-8CDB-091B51C4CFD7}" type="sibTrans" cxnId="{212AD464-55EF-4025-B4F5-223A356C7F29}">
      <dgm:prSet/>
      <dgm:spPr/>
      <dgm:t>
        <a:bodyPr/>
        <a:lstStyle/>
        <a:p>
          <a:endParaRPr lang="en-US"/>
        </a:p>
      </dgm:t>
    </dgm:pt>
    <dgm:pt modelId="{A1A4C590-7AC1-4702-B086-5D2365645BC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Sortie de fin </a:t>
          </a:r>
          <a:r>
            <a:rPr lang="en-US" dirty="0" err="1"/>
            <a:t>d’année</a:t>
          </a:r>
          <a:endParaRPr lang="en-US" dirty="0"/>
        </a:p>
      </dgm:t>
    </dgm:pt>
    <dgm:pt modelId="{AC7E0BCE-A814-4B7E-8488-6CF7E66D17E5}" type="parTrans" cxnId="{4FCA8929-CF8E-45CD-9D77-EB491696B086}">
      <dgm:prSet/>
      <dgm:spPr/>
      <dgm:t>
        <a:bodyPr/>
        <a:lstStyle/>
        <a:p>
          <a:endParaRPr lang="en-US"/>
        </a:p>
      </dgm:t>
    </dgm:pt>
    <dgm:pt modelId="{4C8D5EAB-0134-42A4-B8A1-AF4354E04526}" type="sibTrans" cxnId="{4FCA8929-CF8E-45CD-9D77-EB491696B086}">
      <dgm:prSet/>
      <dgm:spPr/>
      <dgm:t>
        <a:bodyPr/>
        <a:lstStyle/>
        <a:p>
          <a:endParaRPr lang="en-US"/>
        </a:p>
      </dgm:t>
    </dgm:pt>
    <dgm:pt modelId="{C7E0DACF-252D-4884-8532-4718943B998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 err="1"/>
            <a:t>Visite</a:t>
          </a:r>
          <a:r>
            <a:rPr lang="en-US" dirty="0"/>
            <a:t> de </a:t>
          </a:r>
          <a:r>
            <a:rPr lang="en-US" dirty="0" err="1"/>
            <a:t>Branféré</a:t>
          </a:r>
          <a:endParaRPr lang="en-US" dirty="0"/>
        </a:p>
      </dgm:t>
    </dgm:pt>
    <dgm:pt modelId="{9FCAAE14-FDA6-49BC-BBB4-F22B9AE5FFF7}" type="parTrans" cxnId="{8A47B121-927F-4EAA-9ED4-A7A4992FA6B2}">
      <dgm:prSet/>
      <dgm:spPr/>
      <dgm:t>
        <a:bodyPr/>
        <a:lstStyle/>
        <a:p>
          <a:endParaRPr lang="en-US"/>
        </a:p>
      </dgm:t>
    </dgm:pt>
    <dgm:pt modelId="{F6CCAB92-4355-4B1A-BC00-7B35E002C695}" type="sibTrans" cxnId="{8A47B121-927F-4EAA-9ED4-A7A4992FA6B2}">
      <dgm:prSet/>
      <dgm:spPr/>
      <dgm:t>
        <a:bodyPr/>
        <a:lstStyle/>
        <a:p>
          <a:endParaRPr lang="en-US"/>
        </a:p>
      </dgm:t>
    </dgm:pt>
    <dgm:pt modelId="{6E9E8EA8-03CB-4598-BC22-792FD7B2DFE8}" type="pres">
      <dgm:prSet presAssocID="{65319B6C-5CDF-4121-BE28-609C1B94D9C1}" presName="root" presStyleCnt="0">
        <dgm:presLayoutVars>
          <dgm:dir/>
          <dgm:resizeHandles val="exact"/>
        </dgm:presLayoutVars>
      </dgm:prSet>
      <dgm:spPr/>
    </dgm:pt>
    <dgm:pt modelId="{DD7BB198-0E43-408A-BC3C-D42DA35588FB}" type="pres">
      <dgm:prSet presAssocID="{5325EC9E-FA80-441E-B6CA-2BD1EFC6E8E8}" presName="compNode" presStyleCnt="0"/>
      <dgm:spPr/>
    </dgm:pt>
    <dgm:pt modelId="{D265D920-484B-4D4A-8C9B-4390C58AD0F5}" type="pres">
      <dgm:prSet presAssocID="{5325EC9E-FA80-441E-B6CA-2BD1EFC6E8E8}" presName="iconBgRect" presStyleLbl="bgShp" presStyleIdx="0" presStyleCnt="5" custLinFactX="69998" custLinFactY="100000" custLinFactNeighborX="100000" custLinFactNeighborY="146862"/>
      <dgm:spPr/>
    </dgm:pt>
    <dgm:pt modelId="{B56C4920-66C9-4558-B78B-B2ADBD8B2A73}" type="pres">
      <dgm:prSet presAssocID="{5325EC9E-FA80-441E-B6CA-2BD1EFC6E8E8}" presName="iconRect" presStyleLbl="node1" presStyleIdx="0" presStyleCnt="5" custLinFactX="100000" custLinFactY="200000" custLinFactNeighborX="195021" custLinFactNeighborY="22825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rama"/>
        </a:ext>
      </dgm:extLst>
    </dgm:pt>
    <dgm:pt modelId="{8F3714E2-2F03-43BB-8579-C1280D27E526}" type="pres">
      <dgm:prSet presAssocID="{5325EC9E-FA80-441E-B6CA-2BD1EFC6E8E8}" presName="spaceRect" presStyleCnt="0"/>
      <dgm:spPr/>
    </dgm:pt>
    <dgm:pt modelId="{A4C298EC-1058-46B7-81EC-E4B328770457}" type="pres">
      <dgm:prSet presAssocID="{5325EC9E-FA80-441E-B6CA-2BD1EFC6E8E8}" presName="textRect" presStyleLbl="revTx" presStyleIdx="0" presStyleCnt="5" custLinFactX="89464" custLinFactY="197450" custLinFactNeighborX="100000" custLinFactNeighborY="200000">
        <dgm:presLayoutVars>
          <dgm:chMax val="1"/>
          <dgm:chPref val="1"/>
        </dgm:presLayoutVars>
      </dgm:prSet>
      <dgm:spPr/>
    </dgm:pt>
    <dgm:pt modelId="{D6A05402-E12C-42E5-B600-1C5A5ABA99C1}" type="pres">
      <dgm:prSet presAssocID="{9DDADAEB-0198-477E-AB76-42263965198E}" presName="sibTrans" presStyleCnt="0"/>
      <dgm:spPr/>
    </dgm:pt>
    <dgm:pt modelId="{360BC347-2EC8-447F-BE65-15E83B86CA8A}" type="pres">
      <dgm:prSet presAssocID="{02FDB3AE-B287-4967-A604-267CBAABA28B}" presName="compNode" presStyleCnt="0"/>
      <dgm:spPr/>
    </dgm:pt>
    <dgm:pt modelId="{6FDDE522-23E9-4B4C-8C27-8679FAEACFE1}" type="pres">
      <dgm:prSet presAssocID="{02FDB3AE-B287-4967-A604-267CBAABA28B}" presName="iconBgRect" presStyleLbl="bgShp" presStyleIdx="1" presStyleCnt="5" custLinFactX="-21456" custLinFactNeighborX="-100000" custLinFactNeighborY="63343"/>
      <dgm:spPr/>
    </dgm:pt>
    <dgm:pt modelId="{6DC98D69-EB54-43A7-85D4-9A7BDFB51018}" type="pres">
      <dgm:prSet presAssocID="{02FDB3AE-B287-4967-A604-267CBAABA28B}" presName="iconRect" presStyleLbl="node1" presStyleIdx="1" presStyleCnt="5" custLinFactX="-100000" custLinFactY="5333" custLinFactNeighborX="-105057" custLinFactNeighborY="1000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il"/>
        </a:ext>
      </dgm:extLst>
    </dgm:pt>
    <dgm:pt modelId="{0B53792D-C511-48E2-BF18-06D52DF5F851}" type="pres">
      <dgm:prSet presAssocID="{02FDB3AE-B287-4967-A604-267CBAABA28B}" presName="spaceRect" presStyleCnt="0"/>
      <dgm:spPr/>
    </dgm:pt>
    <dgm:pt modelId="{69C0F109-9ED0-4E2F-B4C6-8E316319DDEB}" type="pres">
      <dgm:prSet presAssocID="{02FDB3AE-B287-4967-A604-267CBAABA28B}" presName="textRect" presStyleLbl="revTx" presStyleIdx="1" presStyleCnt="5" custLinFactNeighborX="-67275" custLinFactNeighborY="97566">
        <dgm:presLayoutVars>
          <dgm:chMax val="1"/>
          <dgm:chPref val="1"/>
        </dgm:presLayoutVars>
      </dgm:prSet>
      <dgm:spPr/>
    </dgm:pt>
    <dgm:pt modelId="{12FD2843-38C3-4ED3-864F-1F102EE6E67C}" type="pres">
      <dgm:prSet presAssocID="{AEBE5AE2-8F15-4620-B5A7-FD81496FFAE4}" presName="sibTrans" presStyleCnt="0"/>
      <dgm:spPr/>
    </dgm:pt>
    <dgm:pt modelId="{B8022CDB-8720-4D76-8363-DA215D912B9B}" type="pres">
      <dgm:prSet presAssocID="{C7D4113A-2FF5-4E28-B332-B071AADEC167}" presName="compNode" presStyleCnt="0"/>
      <dgm:spPr/>
    </dgm:pt>
    <dgm:pt modelId="{E6BBE825-B1B9-4420-B053-3BC63935A01A}" type="pres">
      <dgm:prSet presAssocID="{C7D4113A-2FF5-4E28-B332-B071AADEC167}" presName="iconBgRect" presStyleLbl="bgShp" presStyleIdx="2" presStyleCnt="5" custLinFactX="9899" custLinFactY="100000" custLinFactNeighborX="100000" custLinFactNeighborY="150282"/>
      <dgm:spPr/>
    </dgm:pt>
    <dgm:pt modelId="{E6EEA561-6C54-444D-B2D8-06D41BDDCD3F}" type="pres">
      <dgm:prSet presAssocID="{C7D4113A-2FF5-4E28-B332-B071AADEC167}" presName="iconRect" presStyleLbl="node1" presStyleIdx="2" presStyleCnt="5" custLinFactX="89623" custLinFactY="200000" custLinFactNeighborX="100000" custLinFactNeighborY="23620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ophée"/>
        </a:ext>
      </dgm:extLst>
    </dgm:pt>
    <dgm:pt modelId="{A8DA6EA2-E615-4EEF-8CB7-9AF67773A365}" type="pres">
      <dgm:prSet presAssocID="{C7D4113A-2FF5-4E28-B332-B071AADEC167}" presName="spaceRect" presStyleCnt="0"/>
      <dgm:spPr/>
    </dgm:pt>
    <dgm:pt modelId="{1B59FF62-80AB-4386-8C86-88C19D589EA4}" type="pres">
      <dgm:prSet presAssocID="{C7D4113A-2FF5-4E28-B332-B071AADEC167}" presName="textRect" presStyleLbl="revTx" presStyleIdx="2" presStyleCnt="5" custScaleX="93602" custLinFactY="237119" custLinFactNeighborX="50714" custLinFactNeighborY="300000">
        <dgm:presLayoutVars>
          <dgm:chMax val="1"/>
          <dgm:chPref val="1"/>
        </dgm:presLayoutVars>
      </dgm:prSet>
      <dgm:spPr/>
    </dgm:pt>
    <dgm:pt modelId="{59D11A66-ED2C-41F1-ACD5-B9B4AE357353}" type="pres">
      <dgm:prSet presAssocID="{72BF5D54-57AC-419A-8CDB-091B51C4CFD7}" presName="sibTrans" presStyleCnt="0"/>
      <dgm:spPr/>
    </dgm:pt>
    <dgm:pt modelId="{DAAE464F-9988-431D-8B89-9C7485AAB7FD}" type="pres">
      <dgm:prSet presAssocID="{A1A4C590-7AC1-4702-B086-5D2365645BC1}" presName="compNode" presStyleCnt="0"/>
      <dgm:spPr/>
    </dgm:pt>
    <dgm:pt modelId="{75DE2A49-75B1-4BD6-9C20-056D624AE357}" type="pres">
      <dgm:prSet presAssocID="{A1A4C590-7AC1-4702-B086-5D2365645BC1}" presName="iconBgRect" presStyleLbl="bgShp" presStyleIdx="3" presStyleCnt="5" custLinFactX="-92060" custLinFactNeighborX="-100000" custLinFactNeighborY="-30417"/>
      <dgm:spPr/>
    </dgm:pt>
    <dgm:pt modelId="{CCAB438F-F310-46F8-84FB-B90E40144A2D}" type="pres">
      <dgm:prSet presAssocID="{A1A4C590-7AC1-4702-B086-5D2365645BC1}" presName="iconRect" presStyleLbl="node1" presStyleIdx="3" presStyleCnt="5" custLinFactX="-139388" custLinFactNeighborX="-200000" custLinFactNeighborY="-56286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griculture avec un remplissage uni"/>
        </a:ext>
      </dgm:extLst>
    </dgm:pt>
    <dgm:pt modelId="{A41F5958-0A5A-4606-8A36-11D56D2A4D31}" type="pres">
      <dgm:prSet presAssocID="{A1A4C590-7AC1-4702-B086-5D2365645BC1}" presName="spaceRect" presStyleCnt="0"/>
      <dgm:spPr/>
    </dgm:pt>
    <dgm:pt modelId="{23F36249-C130-4B3F-B7C4-9E2D5C6FB6E0}" type="pres">
      <dgm:prSet presAssocID="{A1A4C590-7AC1-4702-B086-5D2365645BC1}" presName="textRect" presStyleLbl="revTx" presStyleIdx="3" presStyleCnt="5" custScaleX="43011" custLinFactX="-18653" custLinFactY="-7041" custLinFactNeighborX="-100000" custLinFactNeighborY="-100000">
        <dgm:presLayoutVars>
          <dgm:chMax val="1"/>
          <dgm:chPref val="1"/>
        </dgm:presLayoutVars>
      </dgm:prSet>
      <dgm:spPr/>
    </dgm:pt>
    <dgm:pt modelId="{DE6EC6EB-CD6D-4588-B9E9-EA35D5C3484E}" type="pres">
      <dgm:prSet presAssocID="{4C8D5EAB-0134-42A4-B8A1-AF4354E04526}" presName="sibTrans" presStyleCnt="0"/>
      <dgm:spPr/>
    </dgm:pt>
    <dgm:pt modelId="{F74ADEBF-9245-42FF-864F-C4670EB9A708}" type="pres">
      <dgm:prSet presAssocID="{C7E0DACF-252D-4884-8532-4718943B9989}" presName="compNode" presStyleCnt="0"/>
      <dgm:spPr/>
    </dgm:pt>
    <dgm:pt modelId="{DB14CFD1-4407-46E7-B09E-D7C2D3E6F1AE}" type="pres">
      <dgm:prSet presAssocID="{C7E0DACF-252D-4884-8532-4718943B9989}" presName="iconBgRect" presStyleLbl="bgShp" presStyleIdx="4" presStyleCnt="5" custLinFactX="-100000" custLinFactNeighborX="-155290" custLinFactNeighborY="-5573"/>
      <dgm:spPr/>
    </dgm:pt>
    <dgm:pt modelId="{6C1B0CE8-D139-47B9-8CF7-6D90F0FA69D6}" type="pres">
      <dgm:prSet presAssocID="{C7E0DACF-252D-4884-8532-4718943B9989}" presName="iconRect" presStyleLbl="node1" presStyleIdx="4" presStyleCnt="5" custLinFactX="-200000" custLinFactNeighborX="-240256" custLinFactNeighborY="-12679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ke"/>
        </a:ext>
      </dgm:extLst>
    </dgm:pt>
    <dgm:pt modelId="{2B9299D8-BC41-4918-9561-D5ADB9994945}" type="pres">
      <dgm:prSet presAssocID="{C7E0DACF-252D-4884-8532-4718943B9989}" presName="spaceRect" presStyleCnt="0"/>
      <dgm:spPr/>
    </dgm:pt>
    <dgm:pt modelId="{C7F33F3E-7236-4A99-9F45-2D903C4B11EC}" type="pres">
      <dgm:prSet presAssocID="{C7E0DACF-252D-4884-8532-4718943B9989}" presName="textRect" presStyleLbl="revTx" presStyleIdx="4" presStyleCnt="5" custLinFactX="-52800" custLinFactNeighborX="-100000" custLinFactNeighborY="-34174">
        <dgm:presLayoutVars>
          <dgm:chMax val="1"/>
          <dgm:chPref val="1"/>
        </dgm:presLayoutVars>
      </dgm:prSet>
      <dgm:spPr/>
    </dgm:pt>
  </dgm:ptLst>
  <dgm:cxnLst>
    <dgm:cxn modelId="{8889D804-C273-4E1D-A7A6-D6C5ECA025EF}" type="presOf" srcId="{65319B6C-5CDF-4121-BE28-609C1B94D9C1}" destId="{6E9E8EA8-03CB-4598-BC22-792FD7B2DFE8}" srcOrd="0" destOrd="0" presId="urn:microsoft.com/office/officeart/2018/5/layout/IconCircleLabelList"/>
    <dgm:cxn modelId="{B2F51405-1CF7-48B3-A8F5-571275D21444}" type="presOf" srcId="{C7E0DACF-252D-4884-8532-4718943B9989}" destId="{C7F33F3E-7236-4A99-9F45-2D903C4B11EC}" srcOrd="0" destOrd="0" presId="urn:microsoft.com/office/officeart/2018/5/layout/IconCircleLabelList"/>
    <dgm:cxn modelId="{9CD9DA1A-1E27-4B68-BE45-949F8A9497A7}" type="presOf" srcId="{C7D4113A-2FF5-4E28-B332-B071AADEC167}" destId="{1B59FF62-80AB-4386-8C86-88C19D589EA4}" srcOrd="0" destOrd="0" presId="urn:microsoft.com/office/officeart/2018/5/layout/IconCircleLabelList"/>
    <dgm:cxn modelId="{8A47B121-927F-4EAA-9ED4-A7A4992FA6B2}" srcId="{65319B6C-5CDF-4121-BE28-609C1B94D9C1}" destId="{C7E0DACF-252D-4884-8532-4718943B9989}" srcOrd="4" destOrd="0" parTransId="{9FCAAE14-FDA6-49BC-BBB4-F22B9AE5FFF7}" sibTransId="{F6CCAB92-4355-4B1A-BC00-7B35E002C695}"/>
    <dgm:cxn modelId="{4FCA8929-CF8E-45CD-9D77-EB491696B086}" srcId="{65319B6C-5CDF-4121-BE28-609C1B94D9C1}" destId="{A1A4C590-7AC1-4702-B086-5D2365645BC1}" srcOrd="3" destOrd="0" parTransId="{AC7E0BCE-A814-4B7E-8488-6CF7E66D17E5}" sibTransId="{4C8D5EAB-0134-42A4-B8A1-AF4354E04526}"/>
    <dgm:cxn modelId="{212AD464-55EF-4025-B4F5-223A356C7F29}" srcId="{65319B6C-5CDF-4121-BE28-609C1B94D9C1}" destId="{C7D4113A-2FF5-4E28-B332-B071AADEC167}" srcOrd="2" destOrd="0" parTransId="{11F36757-2394-4BFA-B7D6-DB31AE816370}" sibTransId="{72BF5D54-57AC-419A-8CDB-091B51C4CFD7}"/>
    <dgm:cxn modelId="{4C3A806D-4CC1-4B3C-9BB2-BCF98A11A786}" srcId="{65319B6C-5CDF-4121-BE28-609C1B94D9C1}" destId="{5325EC9E-FA80-441E-B6CA-2BD1EFC6E8E8}" srcOrd="0" destOrd="0" parTransId="{D50DD9EB-1129-4DD2-8DC9-44DA0C1479FE}" sibTransId="{9DDADAEB-0198-477E-AB76-42263965198E}"/>
    <dgm:cxn modelId="{E8782F7A-742B-42E9-B882-6E9D435BFBF1}" srcId="{65319B6C-5CDF-4121-BE28-609C1B94D9C1}" destId="{02FDB3AE-B287-4967-A604-267CBAABA28B}" srcOrd="1" destOrd="0" parTransId="{B1E4A8D3-7313-4BB0-8AFB-2BE189E16B8C}" sibTransId="{AEBE5AE2-8F15-4620-B5A7-FD81496FFAE4}"/>
    <dgm:cxn modelId="{1EBF057B-2AA7-4B7E-B24F-B649C77CF7B5}" type="presOf" srcId="{A1A4C590-7AC1-4702-B086-5D2365645BC1}" destId="{23F36249-C130-4B3F-B7C4-9E2D5C6FB6E0}" srcOrd="0" destOrd="0" presId="urn:microsoft.com/office/officeart/2018/5/layout/IconCircleLabelList"/>
    <dgm:cxn modelId="{1D19DC80-65BF-4650-A142-F9B03B56FB32}" type="presOf" srcId="{02FDB3AE-B287-4967-A604-267CBAABA28B}" destId="{69C0F109-9ED0-4E2F-B4C6-8E316319DDEB}" srcOrd="0" destOrd="0" presId="urn:microsoft.com/office/officeart/2018/5/layout/IconCircleLabelList"/>
    <dgm:cxn modelId="{34883189-6AC6-455F-A414-4BEB9CE7AE27}" type="presOf" srcId="{5325EC9E-FA80-441E-B6CA-2BD1EFC6E8E8}" destId="{A4C298EC-1058-46B7-81EC-E4B328770457}" srcOrd="0" destOrd="0" presId="urn:microsoft.com/office/officeart/2018/5/layout/IconCircleLabelList"/>
    <dgm:cxn modelId="{969772C1-30ED-4F69-94D0-135BE64B8144}" type="presParOf" srcId="{6E9E8EA8-03CB-4598-BC22-792FD7B2DFE8}" destId="{DD7BB198-0E43-408A-BC3C-D42DA35588FB}" srcOrd="0" destOrd="0" presId="urn:microsoft.com/office/officeart/2018/5/layout/IconCircleLabelList"/>
    <dgm:cxn modelId="{D49121A1-F505-4BF6-8633-D36719BEA114}" type="presParOf" srcId="{DD7BB198-0E43-408A-BC3C-D42DA35588FB}" destId="{D265D920-484B-4D4A-8C9B-4390C58AD0F5}" srcOrd="0" destOrd="0" presId="urn:microsoft.com/office/officeart/2018/5/layout/IconCircleLabelList"/>
    <dgm:cxn modelId="{58D1DB80-0EB9-44EA-ACE7-C7AAA281CAA0}" type="presParOf" srcId="{DD7BB198-0E43-408A-BC3C-D42DA35588FB}" destId="{B56C4920-66C9-4558-B78B-B2ADBD8B2A73}" srcOrd="1" destOrd="0" presId="urn:microsoft.com/office/officeart/2018/5/layout/IconCircleLabelList"/>
    <dgm:cxn modelId="{3BBD68D2-18B6-474E-9652-E758B639C0DF}" type="presParOf" srcId="{DD7BB198-0E43-408A-BC3C-D42DA35588FB}" destId="{8F3714E2-2F03-43BB-8579-C1280D27E526}" srcOrd="2" destOrd="0" presId="urn:microsoft.com/office/officeart/2018/5/layout/IconCircleLabelList"/>
    <dgm:cxn modelId="{79BBB02E-1485-4845-943F-1C7C99742BF8}" type="presParOf" srcId="{DD7BB198-0E43-408A-BC3C-D42DA35588FB}" destId="{A4C298EC-1058-46B7-81EC-E4B328770457}" srcOrd="3" destOrd="0" presId="urn:microsoft.com/office/officeart/2018/5/layout/IconCircleLabelList"/>
    <dgm:cxn modelId="{CB3C7CC7-3C2E-4279-905A-A5F8ACBB5568}" type="presParOf" srcId="{6E9E8EA8-03CB-4598-BC22-792FD7B2DFE8}" destId="{D6A05402-E12C-42E5-B600-1C5A5ABA99C1}" srcOrd="1" destOrd="0" presId="urn:microsoft.com/office/officeart/2018/5/layout/IconCircleLabelList"/>
    <dgm:cxn modelId="{57F91217-9758-4E68-AEC6-6974F2D00178}" type="presParOf" srcId="{6E9E8EA8-03CB-4598-BC22-792FD7B2DFE8}" destId="{360BC347-2EC8-447F-BE65-15E83B86CA8A}" srcOrd="2" destOrd="0" presId="urn:microsoft.com/office/officeart/2018/5/layout/IconCircleLabelList"/>
    <dgm:cxn modelId="{1537EA3A-45A1-49F7-AB63-903E536685E4}" type="presParOf" srcId="{360BC347-2EC8-447F-BE65-15E83B86CA8A}" destId="{6FDDE522-23E9-4B4C-8C27-8679FAEACFE1}" srcOrd="0" destOrd="0" presId="urn:microsoft.com/office/officeart/2018/5/layout/IconCircleLabelList"/>
    <dgm:cxn modelId="{35DAC70C-2870-4BB8-9DC3-41519424ED17}" type="presParOf" srcId="{360BC347-2EC8-447F-BE65-15E83B86CA8A}" destId="{6DC98D69-EB54-43A7-85D4-9A7BDFB51018}" srcOrd="1" destOrd="0" presId="urn:microsoft.com/office/officeart/2018/5/layout/IconCircleLabelList"/>
    <dgm:cxn modelId="{5F3AE69E-F63C-48AD-87E0-2837F960BD80}" type="presParOf" srcId="{360BC347-2EC8-447F-BE65-15E83B86CA8A}" destId="{0B53792D-C511-48E2-BF18-06D52DF5F851}" srcOrd="2" destOrd="0" presId="urn:microsoft.com/office/officeart/2018/5/layout/IconCircleLabelList"/>
    <dgm:cxn modelId="{89C852FF-30A4-44C8-B78A-A22C1E5D9F65}" type="presParOf" srcId="{360BC347-2EC8-447F-BE65-15E83B86CA8A}" destId="{69C0F109-9ED0-4E2F-B4C6-8E316319DDEB}" srcOrd="3" destOrd="0" presId="urn:microsoft.com/office/officeart/2018/5/layout/IconCircleLabelList"/>
    <dgm:cxn modelId="{79AAF5FE-E842-4558-A415-C6CDD6285B79}" type="presParOf" srcId="{6E9E8EA8-03CB-4598-BC22-792FD7B2DFE8}" destId="{12FD2843-38C3-4ED3-864F-1F102EE6E67C}" srcOrd="3" destOrd="0" presId="urn:microsoft.com/office/officeart/2018/5/layout/IconCircleLabelList"/>
    <dgm:cxn modelId="{B2847025-45B3-4053-B8FB-4ECD9846F4FE}" type="presParOf" srcId="{6E9E8EA8-03CB-4598-BC22-792FD7B2DFE8}" destId="{B8022CDB-8720-4D76-8363-DA215D912B9B}" srcOrd="4" destOrd="0" presId="urn:microsoft.com/office/officeart/2018/5/layout/IconCircleLabelList"/>
    <dgm:cxn modelId="{2F2A3D80-833F-4A6C-95E3-D27A115CC288}" type="presParOf" srcId="{B8022CDB-8720-4D76-8363-DA215D912B9B}" destId="{E6BBE825-B1B9-4420-B053-3BC63935A01A}" srcOrd="0" destOrd="0" presId="urn:microsoft.com/office/officeart/2018/5/layout/IconCircleLabelList"/>
    <dgm:cxn modelId="{61891F64-4716-49C8-82FC-0A465EF0BA51}" type="presParOf" srcId="{B8022CDB-8720-4D76-8363-DA215D912B9B}" destId="{E6EEA561-6C54-444D-B2D8-06D41BDDCD3F}" srcOrd="1" destOrd="0" presId="urn:microsoft.com/office/officeart/2018/5/layout/IconCircleLabelList"/>
    <dgm:cxn modelId="{ABBCC82B-7D75-4BA3-9E3B-51AFA9BF7267}" type="presParOf" srcId="{B8022CDB-8720-4D76-8363-DA215D912B9B}" destId="{A8DA6EA2-E615-4EEF-8CB7-9AF67773A365}" srcOrd="2" destOrd="0" presId="urn:microsoft.com/office/officeart/2018/5/layout/IconCircleLabelList"/>
    <dgm:cxn modelId="{8782C369-808F-4125-AC0B-B6EA531F3E6E}" type="presParOf" srcId="{B8022CDB-8720-4D76-8363-DA215D912B9B}" destId="{1B59FF62-80AB-4386-8C86-88C19D589EA4}" srcOrd="3" destOrd="0" presId="urn:microsoft.com/office/officeart/2018/5/layout/IconCircleLabelList"/>
    <dgm:cxn modelId="{1B4C2EE1-9411-4A36-B093-D2A1134F927A}" type="presParOf" srcId="{6E9E8EA8-03CB-4598-BC22-792FD7B2DFE8}" destId="{59D11A66-ED2C-41F1-ACD5-B9B4AE357353}" srcOrd="5" destOrd="0" presId="urn:microsoft.com/office/officeart/2018/5/layout/IconCircleLabelList"/>
    <dgm:cxn modelId="{ED6E9CDC-64EE-4388-9612-8347354B11C5}" type="presParOf" srcId="{6E9E8EA8-03CB-4598-BC22-792FD7B2DFE8}" destId="{DAAE464F-9988-431D-8B89-9C7485AAB7FD}" srcOrd="6" destOrd="0" presId="urn:microsoft.com/office/officeart/2018/5/layout/IconCircleLabelList"/>
    <dgm:cxn modelId="{23E52B07-92CB-4E77-A06C-4871531D084A}" type="presParOf" srcId="{DAAE464F-9988-431D-8B89-9C7485AAB7FD}" destId="{75DE2A49-75B1-4BD6-9C20-056D624AE357}" srcOrd="0" destOrd="0" presId="urn:microsoft.com/office/officeart/2018/5/layout/IconCircleLabelList"/>
    <dgm:cxn modelId="{3C087ED1-E454-48DE-8754-23CB57C762AC}" type="presParOf" srcId="{DAAE464F-9988-431D-8B89-9C7485AAB7FD}" destId="{CCAB438F-F310-46F8-84FB-B90E40144A2D}" srcOrd="1" destOrd="0" presId="urn:microsoft.com/office/officeart/2018/5/layout/IconCircleLabelList"/>
    <dgm:cxn modelId="{4B502FE4-983F-4D92-97AD-CA8DDFCC332F}" type="presParOf" srcId="{DAAE464F-9988-431D-8B89-9C7485AAB7FD}" destId="{A41F5958-0A5A-4606-8A36-11D56D2A4D31}" srcOrd="2" destOrd="0" presId="urn:microsoft.com/office/officeart/2018/5/layout/IconCircleLabelList"/>
    <dgm:cxn modelId="{0659B1DD-678A-47F4-AAF3-31C5C18F1656}" type="presParOf" srcId="{DAAE464F-9988-431D-8B89-9C7485AAB7FD}" destId="{23F36249-C130-4B3F-B7C4-9E2D5C6FB6E0}" srcOrd="3" destOrd="0" presId="urn:microsoft.com/office/officeart/2018/5/layout/IconCircleLabelList"/>
    <dgm:cxn modelId="{F33FE7B8-FF7E-4313-B82F-2DC55A867725}" type="presParOf" srcId="{6E9E8EA8-03CB-4598-BC22-792FD7B2DFE8}" destId="{DE6EC6EB-CD6D-4588-B9E9-EA35D5C3484E}" srcOrd="7" destOrd="0" presId="urn:microsoft.com/office/officeart/2018/5/layout/IconCircleLabelList"/>
    <dgm:cxn modelId="{34F95B15-E9D9-419C-ABF0-69CF0D3B3545}" type="presParOf" srcId="{6E9E8EA8-03CB-4598-BC22-792FD7B2DFE8}" destId="{F74ADEBF-9245-42FF-864F-C4670EB9A708}" srcOrd="8" destOrd="0" presId="urn:microsoft.com/office/officeart/2018/5/layout/IconCircleLabelList"/>
    <dgm:cxn modelId="{A2328B8C-A242-464C-AA0B-6B28ECE885A3}" type="presParOf" srcId="{F74ADEBF-9245-42FF-864F-C4670EB9A708}" destId="{DB14CFD1-4407-46E7-B09E-D7C2D3E6F1AE}" srcOrd="0" destOrd="0" presId="urn:microsoft.com/office/officeart/2018/5/layout/IconCircleLabelList"/>
    <dgm:cxn modelId="{BB312992-B5C3-434C-8AB8-BD3EB51BB140}" type="presParOf" srcId="{F74ADEBF-9245-42FF-864F-C4670EB9A708}" destId="{6C1B0CE8-D139-47B9-8CF7-6D90F0FA69D6}" srcOrd="1" destOrd="0" presId="urn:microsoft.com/office/officeart/2018/5/layout/IconCircleLabelList"/>
    <dgm:cxn modelId="{8B9B66FE-C87C-4F6D-873C-953DF7BB4386}" type="presParOf" srcId="{F74ADEBF-9245-42FF-864F-C4670EB9A708}" destId="{2B9299D8-BC41-4918-9561-D5ADB9994945}" srcOrd="2" destOrd="0" presId="urn:microsoft.com/office/officeart/2018/5/layout/IconCircleLabelList"/>
    <dgm:cxn modelId="{C105A7CD-C3F6-47C4-8A4D-86247EE7B2D3}" type="presParOf" srcId="{F74ADEBF-9245-42FF-864F-C4670EB9A708}" destId="{C7F33F3E-7236-4A99-9F45-2D903C4B11EC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65D920-484B-4D4A-8C9B-4390C58AD0F5}">
      <dsp:nvSpPr>
        <dsp:cNvPr id="0" name=""/>
        <dsp:cNvSpPr/>
      </dsp:nvSpPr>
      <dsp:spPr>
        <a:xfrm>
          <a:off x="4864060" y="4320099"/>
          <a:ext cx="1691929" cy="169192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6C4920-66C9-4558-B78B-B2ADBD8B2A73}">
      <dsp:nvSpPr>
        <dsp:cNvPr id="0" name=""/>
        <dsp:cNvSpPr/>
      </dsp:nvSpPr>
      <dsp:spPr>
        <a:xfrm>
          <a:off x="5212392" y="4661363"/>
          <a:ext cx="970779" cy="97077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C298EC-1058-46B7-81EC-E4B328770457}">
      <dsp:nvSpPr>
        <dsp:cNvPr id="0" name=""/>
        <dsp:cNvSpPr/>
      </dsp:nvSpPr>
      <dsp:spPr>
        <a:xfrm>
          <a:off x="6702028" y="5223932"/>
          <a:ext cx="277365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>
              <a:solidFill>
                <a:schemeClr val="tx1"/>
              </a:solidFill>
            </a:rPr>
            <a:t>Spectacles </a:t>
          </a:r>
          <a:r>
            <a:rPr lang="en-US" sz="1600" kern="1200" dirty="0" err="1">
              <a:solidFill>
                <a:schemeClr val="tx1"/>
              </a:solidFill>
            </a:rPr>
            <a:t>culturelles</a:t>
          </a:r>
          <a:r>
            <a:rPr lang="en-US" sz="1600" kern="1200" dirty="0">
              <a:solidFill>
                <a:schemeClr val="tx1"/>
              </a:solidFill>
            </a:rPr>
            <a:t> à </a:t>
          </a:r>
          <a:r>
            <a:rPr lang="en-US" sz="1600" kern="1200" dirty="0" err="1">
              <a:solidFill>
                <a:schemeClr val="tx1"/>
              </a:solidFill>
            </a:rPr>
            <a:t>Muzillac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6702028" y="5223932"/>
        <a:ext cx="2773654" cy="720000"/>
      </dsp:txXfrm>
    </dsp:sp>
    <dsp:sp modelId="{6FDDE522-23E9-4B4C-8C27-8679FAEACFE1}">
      <dsp:nvSpPr>
        <dsp:cNvPr id="0" name=""/>
        <dsp:cNvSpPr/>
      </dsp:nvSpPr>
      <dsp:spPr>
        <a:xfrm>
          <a:off x="3191909" y="1215087"/>
          <a:ext cx="1691929" cy="169192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C98D69-EB54-43A7-85D4-9A7BDFB51018}">
      <dsp:nvSpPr>
        <dsp:cNvPr id="0" name=""/>
        <dsp:cNvSpPr/>
      </dsp:nvSpPr>
      <dsp:spPr>
        <a:xfrm>
          <a:off x="3616783" y="1526494"/>
          <a:ext cx="970779" cy="97077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C0F109-9ED0-4E2F-B4C6-8E316319DDEB}">
      <dsp:nvSpPr>
        <dsp:cNvPr id="0" name=""/>
        <dsp:cNvSpPr/>
      </dsp:nvSpPr>
      <dsp:spPr>
        <a:xfrm>
          <a:off x="2840020" y="3064767"/>
          <a:ext cx="277365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>
              <a:solidFill>
                <a:schemeClr val="tx1"/>
              </a:solidFill>
            </a:rPr>
            <a:t>Musique et Chants avec Adeline</a:t>
          </a:r>
        </a:p>
      </dsp:txBody>
      <dsp:txXfrm>
        <a:off x="2840020" y="3064767"/>
        <a:ext cx="2773654" cy="720000"/>
      </dsp:txXfrm>
    </dsp:sp>
    <dsp:sp modelId="{E6BBE825-B1B9-4420-B053-3BC63935A01A}">
      <dsp:nvSpPr>
        <dsp:cNvPr id="0" name=""/>
        <dsp:cNvSpPr/>
      </dsp:nvSpPr>
      <dsp:spPr>
        <a:xfrm>
          <a:off x="10365316" y="4377963"/>
          <a:ext cx="1691929" cy="169192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EEA561-6C54-444D-B2D8-06D41BDDCD3F}">
      <dsp:nvSpPr>
        <dsp:cNvPr id="0" name=""/>
        <dsp:cNvSpPr/>
      </dsp:nvSpPr>
      <dsp:spPr>
        <a:xfrm>
          <a:off x="10707298" y="4738540"/>
          <a:ext cx="970779" cy="97077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59FF62-80AB-4386-8C86-88C19D589EA4}">
      <dsp:nvSpPr>
        <dsp:cNvPr id="0" name=""/>
        <dsp:cNvSpPr/>
      </dsp:nvSpPr>
      <dsp:spPr>
        <a:xfrm>
          <a:off x="9460400" y="6137999"/>
          <a:ext cx="259619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>
              <a:solidFill>
                <a:srgbClr val="FF0000"/>
              </a:solidFill>
            </a:rPr>
            <a:t>Concours du souvenir </a:t>
          </a:r>
          <a:r>
            <a:rPr lang="en-US" sz="1600" kern="1200" dirty="0" err="1">
              <a:solidFill>
                <a:srgbClr val="FF0000"/>
              </a:solidFill>
            </a:rPr>
            <a:t>Français</a:t>
          </a:r>
          <a:endParaRPr lang="en-US" sz="1600" kern="1200" dirty="0">
            <a:solidFill>
              <a:srgbClr val="FF0000"/>
            </a:solidFill>
          </a:endParaRPr>
        </a:p>
      </dsp:txBody>
      <dsp:txXfrm>
        <a:off x="9460400" y="6137999"/>
        <a:ext cx="2596195" cy="720000"/>
      </dsp:txXfrm>
    </dsp:sp>
    <dsp:sp modelId="{75DE2A49-75B1-4BD6-9C20-056D624AE357}">
      <dsp:nvSpPr>
        <dsp:cNvPr id="0" name=""/>
        <dsp:cNvSpPr/>
      </dsp:nvSpPr>
      <dsp:spPr>
        <a:xfrm>
          <a:off x="367817" y="3261072"/>
          <a:ext cx="1691929" cy="169192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AB438F-F310-46F8-84FB-B90E40144A2D}">
      <dsp:nvSpPr>
        <dsp:cNvPr id="0" name=""/>
        <dsp:cNvSpPr/>
      </dsp:nvSpPr>
      <dsp:spPr>
        <a:xfrm>
          <a:off x="683204" y="3589868"/>
          <a:ext cx="970779" cy="97077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F36249-C130-4B3F-B7C4-9E2D5C6FB6E0}">
      <dsp:nvSpPr>
        <dsp:cNvPr id="0" name=""/>
        <dsp:cNvSpPr/>
      </dsp:nvSpPr>
      <dsp:spPr>
        <a:xfrm>
          <a:off x="575789" y="5223934"/>
          <a:ext cx="119297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/>
            <a:t>Sortie de fin </a:t>
          </a:r>
          <a:r>
            <a:rPr lang="en-US" sz="1600" kern="1200" dirty="0" err="1"/>
            <a:t>d’année</a:t>
          </a:r>
          <a:endParaRPr lang="en-US" sz="1600" kern="1200" dirty="0"/>
        </a:p>
      </dsp:txBody>
      <dsp:txXfrm>
        <a:off x="575789" y="5223934"/>
        <a:ext cx="1192976" cy="720000"/>
      </dsp:txXfrm>
    </dsp:sp>
    <dsp:sp modelId="{DB14CFD1-4407-46E7-B09E-D7C2D3E6F1AE}">
      <dsp:nvSpPr>
        <dsp:cNvPr id="0" name=""/>
        <dsp:cNvSpPr/>
      </dsp:nvSpPr>
      <dsp:spPr>
        <a:xfrm>
          <a:off x="2557054" y="3681415"/>
          <a:ext cx="1691929" cy="169192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1B0CE8-D139-47B9-8CF7-6D90F0FA69D6}">
      <dsp:nvSpPr>
        <dsp:cNvPr id="0" name=""/>
        <dsp:cNvSpPr/>
      </dsp:nvSpPr>
      <dsp:spPr>
        <a:xfrm>
          <a:off x="2963042" y="4013196"/>
          <a:ext cx="970779" cy="97077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F33F3E-7236-4A99-9F45-2D903C4B11EC}">
      <dsp:nvSpPr>
        <dsp:cNvPr id="0" name=""/>
        <dsp:cNvSpPr/>
      </dsp:nvSpPr>
      <dsp:spPr>
        <a:xfrm>
          <a:off x="2097374" y="5748577"/>
          <a:ext cx="277365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 err="1"/>
            <a:t>Visite</a:t>
          </a:r>
          <a:r>
            <a:rPr lang="en-US" sz="1600" kern="1200" dirty="0"/>
            <a:t> de </a:t>
          </a:r>
          <a:r>
            <a:rPr lang="en-US" sz="1600" kern="1200" dirty="0" err="1"/>
            <a:t>Branféré</a:t>
          </a:r>
          <a:endParaRPr lang="en-US" sz="1600" kern="1200" dirty="0"/>
        </a:p>
      </dsp:txBody>
      <dsp:txXfrm>
        <a:off x="2097374" y="5748577"/>
        <a:ext cx="2773654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21A8D-F2E2-4259-A9CF-5DA6E8A15909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8C74B-9E6F-4B78-8D51-F321A3C487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6003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21A8D-F2E2-4259-A9CF-5DA6E8A15909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8C74B-9E6F-4B78-8D51-F321A3C487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9124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21A8D-F2E2-4259-A9CF-5DA6E8A15909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8C74B-9E6F-4B78-8D51-F321A3C4870F}" type="slidenum">
              <a:rPr lang="fr-FR" smtClean="0"/>
              <a:t>‹N°›</a:t>
            </a:fld>
            <a:endParaRPr lang="fr-F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7306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21A8D-F2E2-4259-A9CF-5DA6E8A15909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8C74B-9E6F-4B78-8D51-F321A3C487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9104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21A8D-F2E2-4259-A9CF-5DA6E8A15909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8C74B-9E6F-4B78-8D51-F321A3C4870F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8744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21A8D-F2E2-4259-A9CF-5DA6E8A15909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8C74B-9E6F-4B78-8D51-F321A3C487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7086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21A8D-F2E2-4259-A9CF-5DA6E8A15909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8C74B-9E6F-4B78-8D51-F321A3C487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9750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21A8D-F2E2-4259-A9CF-5DA6E8A15909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8C74B-9E6F-4B78-8D51-F321A3C487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075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21A8D-F2E2-4259-A9CF-5DA6E8A15909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8C74B-9E6F-4B78-8D51-F321A3C487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9018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21A8D-F2E2-4259-A9CF-5DA6E8A15909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8C74B-9E6F-4B78-8D51-F321A3C487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8252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21A8D-F2E2-4259-A9CF-5DA6E8A15909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8C74B-9E6F-4B78-8D51-F321A3C487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5203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21A8D-F2E2-4259-A9CF-5DA6E8A15909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8C74B-9E6F-4B78-8D51-F321A3C487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3117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21A8D-F2E2-4259-A9CF-5DA6E8A15909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8C74B-9E6F-4B78-8D51-F321A3C487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8637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21A8D-F2E2-4259-A9CF-5DA6E8A15909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8C74B-9E6F-4B78-8D51-F321A3C487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093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21A8D-F2E2-4259-A9CF-5DA6E8A15909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8C74B-9E6F-4B78-8D51-F321A3C487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0562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21A8D-F2E2-4259-A9CF-5DA6E8A15909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8C74B-9E6F-4B78-8D51-F321A3C487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2164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21A8D-F2E2-4259-A9CF-5DA6E8A15909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E78C74B-9E6F-4B78-8D51-F321A3C487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2073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03D5FE7C-7898-4225-BC94-8285DAA00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39" y="746657"/>
            <a:ext cx="5588445" cy="390995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591B4E5-31B7-4A79-AF88-BD9ABE078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434" y="1752601"/>
            <a:ext cx="2438400" cy="2438400"/>
          </a:xfrm>
          <a:prstGeom prst="rect">
            <a:avLst/>
          </a:prstGeom>
        </p:spPr>
      </p:pic>
      <p:pic>
        <p:nvPicPr>
          <p:cNvPr id="9" name="Image 8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2D27A48-8993-4376-A1ED-6B1F29033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9" y="4888757"/>
            <a:ext cx="8828256" cy="185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42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F1E0E4-A50E-3B3F-7EAD-9B6F85CF8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02" y="196645"/>
            <a:ext cx="8596668" cy="570271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L’épiphanie…Janvier 2023.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6422D41-23E7-331E-79B9-52A0F27A9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5" y="196642"/>
            <a:ext cx="3714427" cy="3714427"/>
          </a:xfrm>
          <a:prstGeom prst="rect">
            <a:avLst/>
          </a:prstGeom>
          <a:effectLst>
            <a:softEdge rad="698500"/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BB05A68-B85E-C815-C610-85C8B142A8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9"/>
          <a:stretch/>
        </p:blipFill>
        <p:spPr>
          <a:xfrm>
            <a:off x="8275756" y="3612014"/>
            <a:ext cx="3722845" cy="2910572"/>
          </a:xfrm>
          <a:prstGeom prst="rect">
            <a:avLst/>
          </a:prstGeom>
          <a:effectLst>
            <a:softEdge rad="596900"/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128A36A-FE86-0598-8DEC-220959AD2A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7"/>
          <a:stretch/>
        </p:blipFill>
        <p:spPr>
          <a:xfrm>
            <a:off x="616702" y="3911069"/>
            <a:ext cx="3550199" cy="2910573"/>
          </a:xfrm>
          <a:prstGeom prst="rect">
            <a:avLst/>
          </a:prstGeom>
          <a:effectLst>
            <a:softEdge rad="342900"/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848D1D9-8567-7260-09D9-33CCA79C7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573" y="-1"/>
            <a:ext cx="3714427" cy="3714427"/>
          </a:xfrm>
          <a:prstGeom prst="rect">
            <a:avLst/>
          </a:prstGeom>
          <a:effectLst>
            <a:softEdge rad="457200"/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7926070-670A-CD7C-FCA8-10D70CA05A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7"/>
          <a:stretch/>
        </p:blipFill>
        <p:spPr>
          <a:xfrm>
            <a:off x="4841690" y="3947427"/>
            <a:ext cx="3678070" cy="2910573"/>
          </a:xfrm>
          <a:prstGeom prst="rect">
            <a:avLst/>
          </a:prstGeom>
          <a:effectLst>
            <a:softEdge rad="685800"/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A6C5548-0464-4696-81DA-4035C18E89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68" y="538516"/>
            <a:ext cx="3301899" cy="3301899"/>
          </a:xfrm>
          <a:prstGeom prst="rect">
            <a:avLst/>
          </a:prstGeom>
          <a:effectLst>
            <a:softEdge rad="330200"/>
          </a:effectLst>
        </p:spPr>
      </p:pic>
    </p:spTree>
    <p:extLst>
      <p:ext uri="{BB962C8B-B14F-4D97-AF65-F5344CB8AC3E}">
        <p14:creationId xmlns:p14="http://schemas.microsoft.com/office/powerpoint/2010/main" val="1003578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sport&#10;&#10;Description générée automatiquement">
            <a:extLst>
              <a:ext uri="{FF2B5EF4-FFF2-40B4-BE49-F238E27FC236}">
                <a16:creationId xmlns:a16="http://schemas.microsoft.com/office/drawing/2014/main" id="{BDC9F213-5E60-4CFD-9DC3-31454B76E0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9" r="4464" b="1"/>
          <a:stretch/>
        </p:blipFill>
        <p:spPr>
          <a:xfrm>
            <a:off x="20" y="10"/>
            <a:ext cx="7259971" cy="6856105"/>
          </a:xfrm>
          <a:custGeom>
            <a:avLst/>
            <a:gdLst/>
            <a:ahLst/>
            <a:cxnLst/>
            <a:rect l="l" t="t" r="r" b="b"/>
            <a:pathLst>
              <a:path w="7259991" h="6856115">
                <a:moveTo>
                  <a:pt x="0" y="0"/>
                </a:moveTo>
                <a:lnTo>
                  <a:pt x="5841644" y="0"/>
                </a:lnTo>
                <a:lnTo>
                  <a:pt x="7253976" y="4479990"/>
                </a:lnTo>
                <a:lnTo>
                  <a:pt x="7259991" y="4484422"/>
                </a:lnTo>
                <a:lnTo>
                  <a:pt x="5514446" y="6852824"/>
                </a:lnTo>
                <a:lnTo>
                  <a:pt x="6776547" y="6852824"/>
                </a:lnTo>
                <a:lnTo>
                  <a:pt x="6776547" y="6856115"/>
                </a:lnTo>
                <a:lnTo>
                  <a:pt x="0" y="6856115"/>
                </a:lnTo>
                <a:close/>
              </a:path>
            </a:pathLst>
          </a:cu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FA789F3-87DB-4856-8992-2670DA4A2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724" y="2404534"/>
            <a:ext cx="5669280" cy="1646302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fr-FR" sz="4800" dirty="0">
                <a:solidFill>
                  <a:srgbClr val="FFFFFF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Au mois de Mars…</a:t>
            </a:r>
            <a:br>
              <a:rPr lang="fr-FR" sz="4800" dirty="0">
                <a:solidFill>
                  <a:srgbClr val="FFFFFF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fr-FR" sz="4800" dirty="0">
                <a:solidFill>
                  <a:srgbClr val="FFFFFF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notre carnaval</a:t>
            </a:r>
          </a:p>
        </p:txBody>
      </p:sp>
      <p:pic>
        <p:nvPicPr>
          <p:cNvPr id="7" name="Image 6" descr="Une image contenant personne, gens&#10;&#10;Description générée automatiquement">
            <a:extLst>
              <a:ext uri="{FF2B5EF4-FFF2-40B4-BE49-F238E27FC236}">
                <a16:creationId xmlns:a16="http://schemas.microsoft.com/office/drawing/2014/main" id="{B8FE5ABD-1D9E-4AD1-A3BE-D6451BA246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28" r="-2" b="20229"/>
          <a:stretch/>
        </p:blipFill>
        <p:spPr>
          <a:xfrm>
            <a:off x="5883879" y="10"/>
            <a:ext cx="6304947" cy="2285990"/>
          </a:xfrm>
          <a:custGeom>
            <a:avLst/>
            <a:gdLst/>
            <a:ahLst/>
            <a:cxnLst/>
            <a:rect l="l" t="t" r="r" b="b"/>
            <a:pathLst>
              <a:path w="6304947" h="2286000">
                <a:moveTo>
                  <a:pt x="0" y="0"/>
                </a:moveTo>
                <a:lnTo>
                  <a:pt x="6304947" y="0"/>
                </a:lnTo>
                <a:lnTo>
                  <a:pt x="6304947" y="2286000"/>
                </a:lnTo>
                <a:lnTo>
                  <a:pt x="720670" y="2286000"/>
                </a:lnTo>
                <a:close/>
              </a:path>
            </a:pathLst>
          </a:custGeom>
        </p:spPr>
      </p:pic>
      <p:pic>
        <p:nvPicPr>
          <p:cNvPr id="11" name="Image 10" descr="Une image contenant personne, intérieur, posant, groupe&#10;&#10;Description générée automatiquement">
            <a:extLst>
              <a:ext uri="{FF2B5EF4-FFF2-40B4-BE49-F238E27FC236}">
                <a16:creationId xmlns:a16="http://schemas.microsoft.com/office/drawing/2014/main" id="{682533DA-A9F2-4B7F-95C9-FC0A14A6B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57" r="2" b="10563"/>
          <a:stretch/>
        </p:blipFill>
        <p:spPr>
          <a:xfrm>
            <a:off x="6604548" y="2286000"/>
            <a:ext cx="5584275" cy="2286000"/>
          </a:xfrm>
          <a:custGeom>
            <a:avLst/>
            <a:gdLst/>
            <a:ahLst/>
            <a:cxnLst/>
            <a:rect l="l" t="t" r="r" b="b"/>
            <a:pathLst>
              <a:path w="5584275" h="2286000">
                <a:moveTo>
                  <a:pt x="0" y="0"/>
                </a:moveTo>
                <a:lnTo>
                  <a:pt x="5584275" y="0"/>
                </a:lnTo>
                <a:lnTo>
                  <a:pt x="5584275" y="2286000"/>
                </a:lnTo>
                <a:lnTo>
                  <a:pt x="626046" y="2286000"/>
                </a:lnTo>
                <a:lnTo>
                  <a:pt x="692258" y="2195876"/>
                </a:lnTo>
                <a:close/>
              </a:path>
            </a:pathLst>
          </a:custGeom>
        </p:spPr>
      </p:pic>
      <p:pic>
        <p:nvPicPr>
          <p:cNvPr id="5" name="Image 4" descr="Une image contenant herbe, arbre, extérieur, ciel&#10;&#10;Description générée automatiquement">
            <a:extLst>
              <a:ext uri="{FF2B5EF4-FFF2-40B4-BE49-F238E27FC236}">
                <a16:creationId xmlns:a16="http://schemas.microsoft.com/office/drawing/2014/main" id="{ED9CBB63-29DB-4719-A025-5AB7DDEA0A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71" r="-1" b="22431"/>
          <a:stretch/>
        </p:blipFill>
        <p:spPr>
          <a:xfrm>
            <a:off x="5551112" y="4572000"/>
            <a:ext cx="6640888" cy="2286000"/>
          </a:xfrm>
          <a:custGeom>
            <a:avLst/>
            <a:gdLst/>
            <a:ahLst/>
            <a:cxnLst/>
            <a:rect l="l" t="t" r="r" b="b"/>
            <a:pathLst>
              <a:path w="6640888" h="2286000">
                <a:moveTo>
                  <a:pt x="1679482" y="0"/>
                </a:moveTo>
                <a:lnTo>
                  <a:pt x="6640888" y="0"/>
                </a:lnTo>
                <a:lnTo>
                  <a:pt x="6640888" y="2286000"/>
                </a:lnTo>
                <a:lnTo>
                  <a:pt x="0" y="2286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053378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personne, herbe, extérieur, groupe&#10;&#10;Description générée automatiquement">
            <a:extLst>
              <a:ext uri="{FF2B5EF4-FFF2-40B4-BE49-F238E27FC236}">
                <a16:creationId xmlns:a16="http://schemas.microsoft.com/office/drawing/2014/main" id="{BC7A4755-CCAF-4F0E-A63B-6A52C2A15B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" r="666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FA789F3-87DB-4856-8992-2670DA4A2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176" y="683551"/>
            <a:ext cx="4192841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600" dirty="0"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Au fil de </a:t>
            </a:r>
            <a:r>
              <a:rPr lang="en-US" sz="3600" dirty="0" err="1"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l’année</a:t>
            </a:r>
            <a:r>
              <a:rPr lang="en-US" sz="3600" dirty="0"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…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21EDB78-B755-4A8F-AFE3-8E5A49158787}"/>
              </a:ext>
            </a:extLst>
          </p:cNvPr>
          <p:cNvSpPr txBox="1"/>
          <p:nvPr/>
        </p:nvSpPr>
        <p:spPr>
          <a:xfrm>
            <a:off x="677333" y="2160590"/>
            <a:ext cx="4563969" cy="16949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Animations </a:t>
            </a:r>
            <a:r>
              <a:rPr lang="en-US" sz="2000" dirty="0" err="1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sportives</a:t>
            </a:r>
            <a:r>
              <a:rPr lang="en-US" sz="2000" dirty="0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proposées</a:t>
            </a:r>
            <a:r>
              <a:rPr lang="en-US" sz="2000" dirty="0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par Arc Sud Bretagne et </a:t>
            </a:r>
            <a:r>
              <a:rPr lang="en-US" sz="2000" dirty="0" err="1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l’Ugsel</a:t>
            </a:r>
            <a:r>
              <a:rPr lang="en-US" sz="2000" dirty="0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56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000" dirty="0">
              <a:solidFill>
                <a:srgbClr val="0070C0"/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000" dirty="0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(piscine, voile pour les CM, ateliers)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9197C89-77F6-4870-8F34-F2DD436E7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025" y="4169113"/>
            <a:ext cx="2610311" cy="14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20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F1FF55A-F6A1-7B33-8B61-64E437E5B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19" y="26051"/>
            <a:ext cx="7000351" cy="3402949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1168400"/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5644DE3-070F-B1A7-2272-FE97901F0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19" y="3455051"/>
            <a:ext cx="7000352" cy="3402949"/>
          </a:xfrm>
          <a:prstGeom prst="rect">
            <a:avLst/>
          </a:prstGeom>
          <a:effectLst>
            <a:softEdge rad="558800"/>
          </a:effectLst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D50DEC52-3382-472C-AA1F-91B9FD4E00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123" y="26808"/>
            <a:ext cx="5124267" cy="74826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dirty="0">
                <a:solidFill>
                  <a:srgbClr val="FFFFFF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Au fil de </a:t>
            </a:r>
            <a:r>
              <a:rPr lang="en-US" sz="4400" dirty="0" err="1">
                <a:solidFill>
                  <a:srgbClr val="FFFFFF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l’année</a:t>
            </a:r>
            <a:r>
              <a:rPr lang="en-US" sz="4400" dirty="0">
                <a:solidFill>
                  <a:srgbClr val="FFFFFF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…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446636D-1863-422D-8786-66198E588810}"/>
              </a:ext>
            </a:extLst>
          </p:cNvPr>
          <p:cNvSpPr txBox="1"/>
          <p:nvPr/>
        </p:nvSpPr>
        <p:spPr>
          <a:xfrm>
            <a:off x="759611" y="5972783"/>
            <a:ext cx="5124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    Bibliothèque municipale chaque semaine</a:t>
            </a:r>
          </a:p>
        </p:txBody>
      </p:sp>
      <p:pic>
        <p:nvPicPr>
          <p:cNvPr id="12" name="Image 11" descr="Une image contenant intérieur, plancher, mur, pièce&#10;&#10;Description générée automatiquement">
            <a:extLst>
              <a:ext uri="{FF2B5EF4-FFF2-40B4-BE49-F238E27FC236}">
                <a16:creationId xmlns:a16="http://schemas.microsoft.com/office/drawing/2014/main" id="{E1ABFF8B-545A-4756-9A0A-5A8EAC99E7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7" r="22027" b="1"/>
          <a:stretch/>
        </p:blipFill>
        <p:spPr>
          <a:xfrm>
            <a:off x="0" y="-30215"/>
            <a:ext cx="7259971" cy="6856105"/>
          </a:xfrm>
          <a:custGeom>
            <a:avLst/>
            <a:gdLst/>
            <a:ahLst/>
            <a:cxnLst/>
            <a:rect l="l" t="t" r="r" b="b"/>
            <a:pathLst>
              <a:path w="7259991" h="6856115">
                <a:moveTo>
                  <a:pt x="0" y="0"/>
                </a:moveTo>
                <a:lnTo>
                  <a:pt x="5841644" y="0"/>
                </a:lnTo>
                <a:lnTo>
                  <a:pt x="7253976" y="4479990"/>
                </a:lnTo>
                <a:lnTo>
                  <a:pt x="7259991" y="4484422"/>
                </a:lnTo>
                <a:lnTo>
                  <a:pt x="5514446" y="6852824"/>
                </a:lnTo>
                <a:lnTo>
                  <a:pt x="6776547" y="6852824"/>
                </a:lnTo>
                <a:lnTo>
                  <a:pt x="6776547" y="6856115"/>
                </a:lnTo>
                <a:lnTo>
                  <a:pt x="0" y="6856115"/>
                </a:lnTo>
                <a:close/>
              </a:path>
            </a:pathLst>
          </a:custGeom>
          <a:ln>
            <a:solidFill>
              <a:schemeClr val="accent1"/>
            </a:solidFill>
          </a:ln>
          <a:effectLst>
            <a:softEdge rad="863600"/>
          </a:effectLst>
        </p:spPr>
      </p:pic>
    </p:spTree>
    <p:extLst>
      <p:ext uri="{BB962C8B-B14F-4D97-AF65-F5344CB8AC3E}">
        <p14:creationId xmlns:p14="http://schemas.microsoft.com/office/powerpoint/2010/main" val="4317255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2A0D711-6872-4E6C-A0D3-B3B6884615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8444" y="6121765"/>
            <a:ext cx="5217538" cy="7362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Au fil de </a:t>
            </a:r>
            <a:r>
              <a:rPr lang="en-US" sz="3600" dirty="0" err="1">
                <a:solidFill>
                  <a:schemeClr val="tx1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l’année</a:t>
            </a:r>
            <a:r>
              <a:rPr lang="en-US" sz="3600" dirty="0">
                <a:solidFill>
                  <a:schemeClr val="tx1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…</a:t>
            </a:r>
          </a:p>
        </p:txBody>
      </p:sp>
      <p:graphicFrame>
        <p:nvGraphicFramePr>
          <p:cNvPr id="134" name="ZoneTexte 4">
            <a:extLst>
              <a:ext uri="{FF2B5EF4-FFF2-40B4-BE49-F238E27FC236}">
                <a16:creationId xmlns:a16="http://schemas.microsoft.com/office/drawing/2014/main" id="{8880EAA5-910B-734D-CCF9-1FDA2DBA29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0897718"/>
              </p:ext>
            </p:extLst>
          </p:nvPr>
        </p:nvGraphicFramePr>
        <p:xfrm>
          <a:off x="3176" y="0"/>
          <a:ext cx="12185647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325870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 Pierre Saint Martin-Arette | Lugares de Nieve">
            <a:extLst>
              <a:ext uri="{FF2B5EF4-FFF2-40B4-BE49-F238E27FC236}">
                <a16:creationId xmlns:a16="http://schemas.microsoft.com/office/drawing/2014/main" id="{E17E26BC-F130-AA07-AED1-ADA18A7FD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2901462"/>
            <a:ext cx="5055575" cy="3386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4B2B343-0949-7D4C-55E9-DC0DFF007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3884834" cy="589935"/>
          </a:xfrm>
        </p:spPr>
        <p:txBody>
          <a:bodyPr>
            <a:noAutofit/>
          </a:bodyPr>
          <a:lstStyle/>
          <a:p>
            <a:r>
              <a:rPr lang="fr-FR" dirty="0"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Projets 2024…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EB6E2A-99ED-BECB-E3AD-4EC0568F5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034" y="1378073"/>
            <a:ext cx="8596668" cy="1523389"/>
          </a:xfrm>
        </p:spPr>
        <p:txBody>
          <a:bodyPr/>
          <a:lstStyle/>
          <a:p>
            <a:r>
              <a:rPr lang="fr-FR" dirty="0">
                <a:solidFill>
                  <a:srgbClr val="FF990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Classe pédagogique dans les Pyrénées pour les élèves de CE1 au CM2</a:t>
            </a:r>
          </a:p>
          <a:p>
            <a:r>
              <a:rPr lang="fr-FR" dirty="0">
                <a:solidFill>
                  <a:srgbClr val="FF000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Classe pédagogique pour les élèves de maternelle et de CP sur 2 journées</a:t>
            </a:r>
          </a:p>
          <a:p>
            <a:r>
              <a:rPr lang="fr-FR" dirty="0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Projet sur la protection des océans en lien avec </a:t>
            </a:r>
            <a:r>
              <a:rPr lang="fr-FR" dirty="0" err="1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Ocean</a:t>
            </a:r>
            <a:r>
              <a:rPr lang="fr-FR" dirty="0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</a:t>
            </a:r>
            <a:r>
              <a:rPr lang="fr-FR" dirty="0" err="1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Heart</a:t>
            </a:r>
            <a:r>
              <a:rPr lang="fr-FR" dirty="0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association de Fabien Leroux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55043E0-F44F-4C56-DB4B-80C9BA880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209" y="3367942"/>
            <a:ext cx="3643369" cy="21119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0082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A59593C-434A-47B4-A800-90A4F8319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148" y="120126"/>
            <a:ext cx="3652601" cy="356128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BCBAEFD-3359-4A83-A9C9-E18AC7518212}"/>
              </a:ext>
            </a:extLst>
          </p:cNvPr>
          <p:cNvSpPr txBox="1"/>
          <p:nvPr/>
        </p:nvSpPr>
        <p:spPr>
          <a:xfrm>
            <a:off x="738743" y="3772959"/>
            <a:ext cx="9202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Aux associations de l’OGEC et de l’APEL pour leur investissement, à tous les collaborateurs de l’école (Municipalité, Paroisse,  Arc Sud Bretagne…) aux familles pour leur confiance et aux enfants pour leurs sourires.</a:t>
            </a:r>
          </a:p>
        </p:txBody>
      </p:sp>
    </p:spTree>
    <p:extLst>
      <p:ext uri="{BB962C8B-B14F-4D97-AF65-F5344CB8AC3E}">
        <p14:creationId xmlns:p14="http://schemas.microsoft.com/office/powerpoint/2010/main" val="1324214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A789F3-87DB-4856-8992-2670DA4A2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714" y="-122947"/>
            <a:ext cx="4591456" cy="918530"/>
          </a:xfrm>
        </p:spPr>
        <p:txBody>
          <a:bodyPr/>
          <a:lstStyle/>
          <a:p>
            <a:r>
              <a:rPr lang="fr-FR" sz="4800" dirty="0"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Notre équipe…</a:t>
            </a:r>
          </a:p>
        </p:txBody>
      </p:sp>
      <p:pic>
        <p:nvPicPr>
          <p:cNvPr id="5" name="Image 4" descr="Une image contenant texte, personne, intérieur&#10;&#10;Description générée automatiquement">
            <a:extLst>
              <a:ext uri="{FF2B5EF4-FFF2-40B4-BE49-F238E27FC236}">
                <a16:creationId xmlns:a16="http://schemas.microsoft.com/office/drawing/2014/main" id="{772C8016-155F-43C1-A630-FF8E7B897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6284">
            <a:off x="6689797" y="166341"/>
            <a:ext cx="1924604" cy="2566139"/>
          </a:xfrm>
          <a:prstGeom prst="ellipse">
            <a:avLst/>
          </a:prstGeom>
          <a:ln w="9525" cap="rnd">
            <a:solidFill>
              <a:srgbClr val="0000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8B936AC-CEA1-46F8-92CA-3BF4EDA26FAE}"/>
              </a:ext>
            </a:extLst>
          </p:cNvPr>
          <p:cNvSpPr txBox="1"/>
          <p:nvPr/>
        </p:nvSpPr>
        <p:spPr>
          <a:xfrm>
            <a:off x="329126" y="3815648"/>
            <a:ext cx="50771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De gauche à droite:</a:t>
            </a:r>
          </a:p>
          <a:p>
            <a:endParaRPr lang="fr-FR" sz="2000" dirty="0">
              <a:solidFill>
                <a:srgbClr val="0070C0"/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000" dirty="0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Stéphane Mignet CE2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000" dirty="0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Emilie </a:t>
            </a:r>
            <a:r>
              <a:rPr lang="fr-FR" sz="2000" dirty="0" err="1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Boschet</a:t>
            </a:r>
            <a:r>
              <a:rPr lang="fr-FR" sz="2000" dirty="0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PS MS GS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000" dirty="0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Laetitia Halgand CP CE1 + direction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000" dirty="0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Anne-Laure </a:t>
            </a:r>
            <a:r>
              <a:rPr lang="fr-FR" sz="2000" dirty="0" err="1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Kerviche</a:t>
            </a:r>
            <a:r>
              <a:rPr lang="fr-FR" sz="2000" dirty="0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CM1 CM2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000" dirty="0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Séverine Le Cadre CP CE1 (lundi)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C874A30-8DFC-0C8A-2958-C52E6DF47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03" y="758939"/>
            <a:ext cx="5077137" cy="28528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4FB50F3-B3D4-71D5-93C7-F1FFD3816B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992" y="3200401"/>
            <a:ext cx="1981759" cy="1981759"/>
          </a:xfrm>
          <a:prstGeom prst="ellipse">
            <a:avLst/>
          </a:prstGeom>
          <a:ln w="9525" cap="rnd">
            <a:solidFill>
              <a:srgbClr val="0000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4A1D43A-ABC4-CE5C-933D-395F3E092622}"/>
              </a:ext>
            </a:extLst>
          </p:cNvPr>
          <p:cNvSpPr txBox="1"/>
          <p:nvPr/>
        </p:nvSpPr>
        <p:spPr>
          <a:xfrm>
            <a:off x="6006425" y="2789786"/>
            <a:ext cx="3291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1800" dirty="0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Gwénola Le </a:t>
            </a:r>
            <a:r>
              <a:rPr lang="fr-FR" sz="1800" dirty="0" err="1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Guénan</a:t>
            </a:r>
            <a:r>
              <a:rPr lang="fr-FR" sz="1800" dirty="0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ASEM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064A7E4-7536-9609-27E0-F107C7CAB04A}"/>
              </a:ext>
            </a:extLst>
          </p:cNvPr>
          <p:cNvSpPr txBox="1"/>
          <p:nvPr/>
        </p:nvSpPr>
        <p:spPr>
          <a:xfrm>
            <a:off x="7652099" y="5140877"/>
            <a:ext cx="2762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1800" dirty="0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Brigitte Maître </a:t>
            </a:r>
            <a:r>
              <a:rPr lang="fr-FR" sz="1400" dirty="0">
                <a:solidFill>
                  <a:srgbClr val="0070C0"/>
                </a:solidFill>
                <a:cs typeface="Dreaming Outloud Script Pro" panose="03050502040304050704" pitchFamily="66" charset="0"/>
              </a:rPr>
              <a:t>AESH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C8F74D6-50DC-E1A4-1B4D-D34300546E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3" t="8767" b="29872"/>
          <a:stretch/>
        </p:blipFill>
        <p:spPr>
          <a:xfrm>
            <a:off x="5692698" y="3698883"/>
            <a:ext cx="1672964" cy="2233329"/>
          </a:xfrm>
          <a:prstGeom prst="rect">
            <a:avLst/>
          </a:prstGeom>
          <a:ln w="9525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4C8C238-82A8-55E6-4274-480FAD8D7D90}"/>
              </a:ext>
            </a:extLst>
          </p:cNvPr>
          <p:cNvSpPr txBox="1"/>
          <p:nvPr/>
        </p:nvSpPr>
        <p:spPr>
          <a:xfrm>
            <a:off x="5142419" y="6019289"/>
            <a:ext cx="25955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reaming Outloud Script Pro" panose="03050502040304050704" pitchFamily="66" charset="0"/>
                <a:ea typeface="+mn-ea"/>
                <a:cs typeface="Dreaming Outloud Script Pro" panose="03050502040304050704" pitchFamily="66" charset="0"/>
              </a:rPr>
              <a:t>Christelle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reaming Outloud Script Pro" panose="03050502040304050704" pitchFamily="66" charset="0"/>
                <a:ea typeface="+mn-ea"/>
                <a:cs typeface="Dreaming Outloud Script Pro" panose="03050502040304050704" pitchFamily="66" charset="0"/>
              </a:rPr>
              <a:t>Daviaud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reaming Outloud Script Pro" panose="03050502040304050704" pitchFamily="66" charset="0"/>
                <a:ea typeface="+mn-ea"/>
                <a:cs typeface="Dreaming Outloud Script Pro" panose="03050502040304050704" pitchFamily="66" charset="0"/>
              </a:rPr>
              <a:t>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Dreaming Outloud Script Pro" panose="03050502040304050704" pitchFamily="66" charset="0"/>
              </a:rPr>
              <a:t>enseignante spécialisée</a:t>
            </a:r>
          </a:p>
        </p:txBody>
      </p:sp>
    </p:spTree>
    <p:extLst>
      <p:ext uri="{BB962C8B-B14F-4D97-AF65-F5344CB8AC3E}">
        <p14:creationId xmlns:p14="http://schemas.microsoft.com/office/powerpoint/2010/main" val="3044679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A789F3-87DB-4856-8992-2670DA4A2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156" y="-2302"/>
            <a:ext cx="4720856" cy="684756"/>
          </a:xfrm>
        </p:spPr>
        <p:txBody>
          <a:bodyPr/>
          <a:lstStyle/>
          <a:p>
            <a:r>
              <a:rPr lang="fr-FR" sz="4000" dirty="0"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Notre cadre de vie…</a:t>
            </a:r>
          </a:p>
        </p:txBody>
      </p:sp>
      <p:pic>
        <p:nvPicPr>
          <p:cNvPr id="5" name="Image 4" descr="Une image contenant herbe, plante, fleur, extérieur&#10;&#10;Description générée automatiquement">
            <a:extLst>
              <a:ext uri="{FF2B5EF4-FFF2-40B4-BE49-F238E27FC236}">
                <a16:creationId xmlns:a16="http://schemas.microsoft.com/office/drawing/2014/main" id="{5ABED56F-5AE6-45E5-B536-556635452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876" y="5078341"/>
            <a:ext cx="1921918" cy="1439583"/>
          </a:xfrm>
          <a:prstGeom prst="rect">
            <a:avLst/>
          </a:prstGeom>
        </p:spPr>
      </p:pic>
      <p:pic>
        <p:nvPicPr>
          <p:cNvPr id="7" name="Image 6" descr="Une image contenant arbre, herbe, extérieur, terrain&#10;&#10;Description générée automatiquement">
            <a:extLst>
              <a:ext uri="{FF2B5EF4-FFF2-40B4-BE49-F238E27FC236}">
                <a16:creationId xmlns:a16="http://schemas.microsoft.com/office/drawing/2014/main" id="{B95DF488-D96F-4712-92AC-AA0063F73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186" y="3220017"/>
            <a:ext cx="3461536" cy="2596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 descr="Une image contenant arbre, extérieur, zone&#10;&#10;Description générée automatiquement">
            <a:extLst>
              <a:ext uri="{FF2B5EF4-FFF2-40B4-BE49-F238E27FC236}">
                <a16:creationId xmlns:a16="http://schemas.microsoft.com/office/drawing/2014/main" id="{22A27D1D-6014-48D9-B075-BB7900A60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19" y="682454"/>
            <a:ext cx="3232646" cy="2424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 descr="Une image contenant intérieur, plafond, personne, gens&#10;&#10;Description générée automatiquement">
            <a:extLst>
              <a:ext uri="{FF2B5EF4-FFF2-40B4-BE49-F238E27FC236}">
                <a16:creationId xmlns:a16="http://schemas.microsoft.com/office/drawing/2014/main" id="{E95E3823-8547-414F-B69F-08DBEBBDE3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19" y="3638758"/>
            <a:ext cx="3232646" cy="2424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 12" descr="Une image contenant extérieur, ciel, terrain, maison&#10;&#10;Description générée automatiquement">
            <a:extLst>
              <a:ext uri="{FF2B5EF4-FFF2-40B4-BE49-F238E27FC236}">
                <a16:creationId xmlns:a16="http://schemas.microsoft.com/office/drawing/2014/main" id="{11C37522-117C-4D87-A772-C1249F1FC7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775" y="1222333"/>
            <a:ext cx="3830295" cy="2872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 14" descr="Une image contenant extérieur, arbre, herbe, plante&#10;&#10;Description générée automatiquement">
            <a:extLst>
              <a:ext uri="{FF2B5EF4-FFF2-40B4-BE49-F238E27FC236}">
                <a16:creationId xmlns:a16="http://schemas.microsoft.com/office/drawing/2014/main" id="{F169184D-9491-4E9F-AF8E-C004C4CB5C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064" y="274310"/>
            <a:ext cx="3015780" cy="2261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529813F-9E71-45E8-8CE6-73292CC4045F}"/>
              </a:ext>
            </a:extLst>
          </p:cNvPr>
          <p:cNvSpPr txBox="1"/>
          <p:nvPr/>
        </p:nvSpPr>
        <p:spPr>
          <a:xfrm>
            <a:off x="4072605" y="4194928"/>
            <a:ext cx="3535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Des locaux récents, lumineux et agréables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F5D76E8-57D3-45E4-BCF7-DD5061353F2E}"/>
              </a:ext>
            </a:extLst>
          </p:cNvPr>
          <p:cNvSpPr txBox="1"/>
          <p:nvPr/>
        </p:nvSpPr>
        <p:spPr>
          <a:xfrm>
            <a:off x="8488063" y="5936795"/>
            <a:ext cx="3154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Le sentier du pré des lots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9FCFA19-AE31-4EE5-9060-9C69D564498E}"/>
              </a:ext>
            </a:extLst>
          </p:cNvPr>
          <p:cNvSpPr txBox="1"/>
          <p:nvPr/>
        </p:nvSpPr>
        <p:spPr>
          <a:xfrm>
            <a:off x="9068585" y="2624791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Le city parc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09568E1-6566-4649-9B7D-1628481F3A4B}"/>
              </a:ext>
            </a:extLst>
          </p:cNvPr>
          <p:cNvSpPr txBox="1"/>
          <p:nvPr/>
        </p:nvSpPr>
        <p:spPr>
          <a:xfrm>
            <a:off x="264019" y="6136850"/>
            <a:ext cx="3232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Le restaurant scolaire communal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3417BE1-8C6F-4CDC-8A7F-CD6D37350DCE}"/>
              </a:ext>
            </a:extLst>
          </p:cNvPr>
          <p:cNvSpPr txBox="1"/>
          <p:nvPr/>
        </p:nvSpPr>
        <p:spPr>
          <a:xfrm>
            <a:off x="380215" y="3188182"/>
            <a:ext cx="2985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Le parc de jeux</a:t>
            </a:r>
          </a:p>
        </p:txBody>
      </p:sp>
    </p:spTree>
    <p:extLst>
      <p:ext uri="{BB962C8B-B14F-4D97-AF65-F5344CB8AC3E}">
        <p14:creationId xmlns:p14="http://schemas.microsoft.com/office/powerpoint/2010/main" val="159076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A789F3-87DB-4856-8992-2670DA4A2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411" y="-84842"/>
            <a:ext cx="3026005" cy="836296"/>
          </a:xfrm>
        </p:spPr>
        <p:txBody>
          <a:bodyPr/>
          <a:lstStyle/>
          <a:p>
            <a:r>
              <a:rPr lang="fr-FR" sz="4000" dirty="0"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Nos locaux…</a:t>
            </a:r>
          </a:p>
        </p:txBody>
      </p:sp>
      <p:pic>
        <p:nvPicPr>
          <p:cNvPr id="5" name="Image 4" descr="Une image contenant texte, intérieur, sale, encombré&#10;&#10;Description générée automatiquement">
            <a:extLst>
              <a:ext uri="{FF2B5EF4-FFF2-40B4-BE49-F238E27FC236}">
                <a16:creationId xmlns:a16="http://schemas.microsoft.com/office/drawing/2014/main" id="{56DB52F2-34ED-4701-B81D-44209B54B7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75"/>
          <a:stretch/>
        </p:blipFill>
        <p:spPr>
          <a:xfrm rot="5400000">
            <a:off x="933139" y="859736"/>
            <a:ext cx="2613453" cy="2525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A95B179-36BD-4B82-BA94-CF56609F63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" r="22155"/>
          <a:stretch/>
        </p:blipFill>
        <p:spPr>
          <a:xfrm rot="5400000">
            <a:off x="597682" y="3751565"/>
            <a:ext cx="2613453" cy="2525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 descr="Une image contenant texte, intérieur, table, mur&#10;&#10;Description générée automatiquement">
            <a:extLst>
              <a:ext uri="{FF2B5EF4-FFF2-40B4-BE49-F238E27FC236}">
                <a16:creationId xmlns:a16="http://schemas.microsoft.com/office/drawing/2014/main" id="{9ACA4234-DEF4-4E2F-BC29-17DBDE304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406" y="3374609"/>
            <a:ext cx="3928294" cy="2946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 descr="Une image contenant texte, intérieur, mur, plancher&#10;&#10;Description générée automatiquement">
            <a:extLst>
              <a:ext uri="{FF2B5EF4-FFF2-40B4-BE49-F238E27FC236}">
                <a16:creationId xmlns:a16="http://schemas.microsoft.com/office/drawing/2014/main" id="{C48DB58B-15B7-41F3-80DC-DF6398EF12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985" y="841363"/>
            <a:ext cx="3287272" cy="204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 12" descr="Une image contenant texte, intérieur, mur, sale&#10;&#10;Description générée automatiquement">
            <a:extLst>
              <a:ext uri="{FF2B5EF4-FFF2-40B4-BE49-F238E27FC236}">
                <a16:creationId xmlns:a16="http://schemas.microsoft.com/office/drawing/2014/main" id="{2CFCC72D-8B6A-4A2E-933E-931FE07AD3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2" r="14794"/>
          <a:stretch/>
        </p:blipFill>
        <p:spPr>
          <a:xfrm rot="5400000">
            <a:off x="4303011" y="4193900"/>
            <a:ext cx="2300326" cy="2525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002CB2C-1B6B-4B6A-BAE8-14FBB571A106}"/>
              </a:ext>
            </a:extLst>
          </p:cNvPr>
          <p:cNvSpPr txBox="1"/>
          <p:nvPr/>
        </p:nvSpPr>
        <p:spPr>
          <a:xfrm>
            <a:off x="4050454" y="3770704"/>
            <a:ext cx="2840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La garderie communale au sein de l’école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56C292F-0C17-4C9E-AF41-32CF131CF2AB}"/>
              </a:ext>
            </a:extLst>
          </p:cNvPr>
          <p:cNvSpPr txBox="1"/>
          <p:nvPr/>
        </p:nvSpPr>
        <p:spPr>
          <a:xfrm>
            <a:off x="3840395" y="1232815"/>
            <a:ext cx="2370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La maternelle</a:t>
            </a:r>
          </a:p>
        </p:txBody>
      </p:sp>
      <p:cxnSp>
        <p:nvCxnSpPr>
          <p:cNvPr id="17" name="Connecteur : en arc 16">
            <a:extLst>
              <a:ext uri="{FF2B5EF4-FFF2-40B4-BE49-F238E27FC236}">
                <a16:creationId xmlns:a16="http://schemas.microsoft.com/office/drawing/2014/main" id="{7C39B50F-E785-4662-BDBD-67009368E498}"/>
              </a:ext>
            </a:extLst>
          </p:cNvPr>
          <p:cNvCxnSpPr>
            <a:cxnSpLocks/>
          </p:cNvCxnSpPr>
          <p:nvPr/>
        </p:nvCxnSpPr>
        <p:spPr>
          <a:xfrm rot="10800000" flipV="1">
            <a:off x="3535948" y="1684229"/>
            <a:ext cx="886121" cy="819164"/>
          </a:xfrm>
          <a:prstGeom prst="curvedConnector3">
            <a:avLst>
              <a:gd name="adj1" fmla="val 50000"/>
            </a:avLst>
          </a:prstGeom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Connecteur : en arc 23">
            <a:extLst>
              <a:ext uri="{FF2B5EF4-FFF2-40B4-BE49-F238E27FC236}">
                <a16:creationId xmlns:a16="http://schemas.microsoft.com/office/drawing/2014/main" id="{52F97F64-0608-4AF3-BBF1-D1E8FE5658FA}"/>
              </a:ext>
            </a:extLst>
          </p:cNvPr>
          <p:cNvCxnSpPr>
            <a:cxnSpLocks/>
          </p:cNvCxnSpPr>
          <p:nvPr/>
        </p:nvCxnSpPr>
        <p:spPr>
          <a:xfrm rot="10800000" flipV="1">
            <a:off x="3099511" y="1726143"/>
            <a:ext cx="2182252" cy="2012897"/>
          </a:xfrm>
          <a:prstGeom prst="curvedConnector3">
            <a:avLst>
              <a:gd name="adj1" fmla="val 50000"/>
            </a:avLst>
          </a:prstGeom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1FAFB426-89B5-447D-AD10-7D58116F6953}"/>
              </a:ext>
            </a:extLst>
          </p:cNvPr>
          <p:cNvSpPr txBox="1"/>
          <p:nvPr/>
        </p:nvSpPr>
        <p:spPr>
          <a:xfrm>
            <a:off x="4717171" y="1975942"/>
            <a:ext cx="2915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Les classes élémentaires</a:t>
            </a:r>
          </a:p>
        </p:txBody>
      </p:sp>
      <p:cxnSp>
        <p:nvCxnSpPr>
          <p:cNvPr id="37" name="Connecteur : en arc 36">
            <a:extLst>
              <a:ext uri="{FF2B5EF4-FFF2-40B4-BE49-F238E27FC236}">
                <a16:creationId xmlns:a16="http://schemas.microsoft.com/office/drawing/2014/main" id="{AFAA88B7-B859-4051-B879-091FECE6DAAC}"/>
              </a:ext>
            </a:extLst>
          </p:cNvPr>
          <p:cNvCxnSpPr>
            <a:cxnSpLocks/>
          </p:cNvCxnSpPr>
          <p:nvPr/>
        </p:nvCxnSpPr>
        <p:spPr>
          <a:xfrm rot="16200000" flipH="1">
            <a:off x="6373739" y="3477399"/>
            <a:ext cx="1847528" cy="662192"/>
          </a:xfrm>
          <a:prstGeom prst="curvedConnector3">
            <a:avLst>
              <a:gd name="adj1" fmla="val 93881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 : en arc 41">
            <a:extLst>
              <a:ext uri="{FF2B5EF4-FFF2-40B4-BE49-F238E27FC236}">
                <a16:creationId xmlns:a16="http://schemas.microsoft.com/office/drawing/2014/main" id="{1E1575A5-6669-414E-9A3B-450DDA9CD20E}"/>
              </a:ext>
            </a:extLst>
          </p:cNvPr>
          <p:cNvCxnSpPr/>
          <p:nvPr/>
        </p:nvCxnSpPr>
        <p:spPr>
          <a:xfrm flipV="1">
            <a:off x="6890994" y="1545996"/>
            <a:ext cx="960991" cy="317051"/>
          </a:xfrm>
          <a:prstGeom prst="curvedConnector3">
            <a:avLst/>
          </a:prstGeom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1655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1B36E27-FBFD-B48E-0430-12A0F8B25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14" y="215860"/>
            <a:ext cx="3670463" cy="271597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A92302A-10F9-F21D-E989-9AF374035F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" t="12883" r="-269" b="-12883"/>
          <a:stretch/>
        </p:blipFill>
        <p:spPr>
          <a:xfrm>
            <a:off x="8308775" y="2390736"/>
            <a:ext cx="3657600" cy="48768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FA789F3-87DB-4856-8992-2670DA4A2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7667" y="714395"/>
            <a:ext cx="4999952" cy="1256522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2000" dirty="0"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Septembre 2022</a:t>
            </a:r>
            <a:br>
              <a:rPr lang="fr-FR" sz="2000" dirty="0"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br>
              <a:rPr lang="fr-FR" sz="2000" dirty="0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fr-FR" sz="2000" dirty="0">
                <a:solidFill>
                  <a:schemeClr val="tx1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Lancement de l’année scolaire avec la bénédiction des cartables et la rencontre avec Fabien Leroux pour notre projet sur la protection des océans.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4947C53-5FE6-6DA6-D233-11214D65D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133" y="3048267"/>
            <a:ext cx="4748982" cy="3561737"/>
          </a:xfrm>
          <a:prstGeom prst="rect">
            <a:avLst/>
          </a:prstGeom>
        </p:spPr>
      </p:pic>
      <p:pic>
        <p:nvPicPr>
          <p:cNvPr id="1026" name="Picture 2" descr="Ocean Heart photography sunset beach beautiful ocean heart amazing | Fond  d'écran téléphone, Fond d'écran coloré, Fond d'ecran pastel">
            <a:extLst>
              <a:ext uri="{FF2B5EF4-FFF2-40B4-BE49-F238E27FC236}">
                <a16:creationId xmlns:a16="http://schemas.microsoft.com/office/drawing/2014/main" id="{A7E16BCF-8D3A-E480-7B99-B19F536DD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447" y="215860"/>
            <a:ext cx="2653255" cy="265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16375A7-5A80-924F-8702-EF7C89AF4F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66" y="3472462"/>
            <a:ext cx="2083402" cy="280027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62A78B77-6B45-D7EF-C231-1349A3F80BEA}"/>
              </a:ext>
            </a:extLst>
          </p:cNvPr>
          <p:cNvSpPr txBox="1"/>
          <p:nvPr/>
        </p:nvSpPr>
        <p:spPr>
          <a:xfrm>
            <a:off x="-14748" y="6389171"/>
            <a:ext cx="61107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https://www.ocean-heart.org/</a:t>
            </a:r>
          </a:p>
        </p:txBody>
      </p:sp>
    </p:spTree>
    <p:extLst>
      <p:ext uri="{BB962C8B-B14F-4D97-AF65-F5344CB8AC3E}">
        <p14:creationId xmlns:p14="http://schemas.microsoft.com/office/powerpoint/2010/main" val="4020791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A789F3-87DB-4856-8992-2670DA4A2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730" y="0"/>
            <a:ext cx="5069648" cy="621836"/>
          </a:xfrm>
        </p:spPr>
        <p:txBody>
          <a:bodyPr/>
          <a:lstStyle/>
          <a:p>
            <a:r>
              <a:rPr lang="fr-FR" sz="2400" dirty="0"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Octobre 2022: </a:t>
            </a:r>
            <a:r>
              <a:rPr lang="fr-FR" sz="2400" dirty="0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fête de la châtaigne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B71ECC6-B1D8-4F48-8549-2C1802D9B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146" y="1645047"/>
            <a:ext cx="1566268" cy="164849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3685E0E-06C8-735E-6E69-947D8E216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133" y="167148"/>
            <a:ext cx="3179242" cy="42389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4A0DC70-7F39-2DEF-9B44-47C1EBF1F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110" y="4522831"/>
            <a:ext cx="2639287" cy="197946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6AA5698-6CBA-6283-A939-34F39041E8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46" y="4316757"/>
            <a:ext cx="4904078" cy="238392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9FF4B11-81BE-9BB4-7C49-B8F67D49EB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23"/>
          <a:stretch/>
        </p:blipFill>
        <p:spPr>
          <a:xfrm>
            <a:off x="285630" y="888158"/>
            <a:ext cx="3370007" cy="316227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9CEE83D-2286-08DF-E713-282813C91A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5" b="-4733"/>
          <a:stretch/>
        </p:blipFill>
        <p:spPr>
          <a:xfrm>
            <a:off x="9555515" y="4050433"/>
            <a:ext cx="2276782" cy="245186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169F24F-7932-B691-75D2-948A8033FA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095" y="167148"/>
            <a:ext cx="2633622" cy="351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73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A789F3-87DB-4856-8992-2670DA4A2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84" y="4910598"/>
            <a:ext cx="8508893" cy="1737887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fr-FR" sz="3000" dirty="0"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Novembre 2022 </a:t>
            </a:r>
            <a:r>
              <a:rPr lang="fr-FR" sz="3000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: intervention (de la GS au CM2) </a:t>
            </a:r>
            <a:r>
              <a:rPr lang="fr-FR" sz="3000" dirty="0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de M. Caillaud en sciences en lien avec notre projet d’année. </a:t>
            </a:r>
            <a:r>
              <a:rPr lang="fr-FR" sz="3000" dirty="0">
                <a:solidFill>
                  <a:schemeClr val="bg1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intervention de M . Caillaud (animation en Sciences de la GS au CM2)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D17FF7E-0700-4050-ADFF-02CC3FB61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975" y="338598"/>
            <a:ext cx="1569358" cy="196169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A911FA7-ADD4-3D5F-5586-DA43CF138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680" y="3673915"/>
            <a:ext cx="2951522" cy="2951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A56CEC7-454D-07AE-B168-33DE70496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101" y="209515"/>
            <a:ext cx="2286000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E830308-DCC6-2814-4B5F-569CD49D3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646" y="2681428"/>
            <a:ext cx="3458176" cy="16810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40D9CD8-26F4-EDAD-B805-684DB75758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82" y="228606"/>
            <a:ext cx="4114785" cy="411478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83BF2A03-5915-B31C-B511-CDA595D658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072" y="461169"/>
            <a:ext cx="2896136" cy="28961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8489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A789F3-87DB-4856-8992-2670DA4A2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1420" y="79514"/>
            <a:ext cx="3893439" cy="69141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 err="1">
                <a:solidFill>
                  <a:srgbClr val="FF000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Décembre</a:t>
            </a:r>
            <a:r>
              <a:rPr lang="en-US" sz="3200" dirty="0">
                <a:solidFill>
                  <a:srgbClr val="FF000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2022…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0DDB736-2AE6-4E42-A4E4-C59AF03CD56B}"/>
              </a:ext>
            </a:extLst>
          </p:cNvPr>
          <p:cNvSpPr txBox="1"/>
          <p:nvPr/>
        </p:nvSpPr>
        <p:spPr>
          <a:xfrm>
            <a:off x="5358580" y="1151894"/>
            <a:ext cx="3549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800" dirty="0">
                <a:solidFill>
                  <a:srgbClr val="00B05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Festivités de Noël </a:t>
            </a:r>
            <a:r>
              <a:rPr lang="fr-FR" sz="2800" dirty="0">
                <a:solidFill>
                  <a:srgbClr val="FF000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offertes par la </a:t>
            </a:r>
            <a:r>
              <a:rPr lang="fr-FR" sz="2800" dirty="0">
                <a:solidFill>
                  <a:srgbClr val="0070C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municipalité et </a:t>
            </a:r>
            <a:r>
              <a:rPr lang="fr-FR" sz="2800" dirty="0">
                <a:solidFill>
                  <a:srgbClr val="00B050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préparées par l’APEL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50FC6D4-A2A0-4F48-A6D2-DC3928DC1B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2" b="14313"/>
          <a:stretch/>
        </p:blipFill>
        <p:spPr>
          <a:xfrm>
            <a:off x="3450511" y="585241"/>
            <a:ext cx="1805392" cy="1965455"/>
          </a:xfrm>
          <a:prstGeom prst="rect">
            <a:avLst/>
          </a:prstGeom>
        </p:spPr>
      </p:pic>
      <p:pic>
        <p:nvPicPr>
          <p:cNvPr id="2050" name="Picture 2" descr="Résultat d’images pour niko le petit renne">
            <a:extLst>
              <a:ext uri="{FF2B5EF4-FFF2-40B4-BE49-F238E27FC236}">
                <a16:creationId xmlns:a16="http://schemas.microsoft.com/office/drawing/2014/main" id="{74446649-ECE9-5EEF-2108-A3491DDFE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639" y="117260"/>
            <a:ext cx="2034515" cy="2867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e Petit Nicolas - Qu’est-ce qu’on attend pour être heureux ? - film ...">
            <a:extLst>
              <a:ext uri="{FF2B5EF4-FFF2-40B4-BE49-F238E27FC236}">
                <a16:creationId xmlns:a16="http://schemas.microsoft.com/office/drawing/2014/main" id="{23CB5049-3B78-532E-49B3-781F93DD8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83" y="3215975"/>
            <a:ext cx="2623228" cy="3562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A03DC65-BCA3-0DF1-02A5-90DD4C0E1F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917" y="3145008"/>
            <a:ext cx="5884168" cy="2860360"/>
          </a:xfrm>
          <a:prstGeom prst="ellipse">
            <a:avLst/>
          </a:prstGeom>
          <a:ln w="9525" cap="rnd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11729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A789F3-87DB-4856-8992-2670DA4A2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92120" y="3022250"/>
            <a:ext cx="3876919" cy="1112173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fr-FR" sz="2000" dirty="0"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Décembre 2022</a:t>
            </a:r>
            <a:br>
              <a:rPr lang="fr-FR" sz="2000" dirty="0"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br>
              <a:rPr lang="fr-FR" sz="2000" dirty="0"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</a:br>
            <a:r>
              <a:rPr lang="fr-FR" sz="2000" dirty="0"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</a:t>
            </a:r>
            <a:r>
              <a:rPr lang="fr-FR" sz="2000" dirty="0">
                <a:solidFill>
                  <a:schemeClr val="tx1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Récital de Noël à l’église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8642298-8207-412C-194A-E12CF0E1F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49" y="4262458"/>
            <a:ext cx="2506773" cy="250677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C9ACA53-EE9A-DD65-9357-C20A45EEC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490" y="154737"/>
            <a:ext cx="3182713" cy="3182713"/>
          </a:xfrm>
          <a:prstGeom prst="rect">
            <a:avLst/>
          </a:prstGeom>
        </p:spPr>
      </p:pic>
      <p:pic>
        <p:nvPicPr>
          <p:cNvPr id="3074" name="Picture 2" descr="photofunky | Music tree, Glitter gif, Beautiful gif">
            <a:extLst>
              <a:ext uri="{FF2B5EF4-FFF2-40B4-BE49-F238E27FC236}">
                <a16:creationId xmlns:a16="http://schemas.microsoft.com/office/drawing/2014/main" id="{BD5EB320-338B-1193-463E-9B8D6CD5B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898" y="98658"/>
            <a:ext cx="5249723" cy="295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99E6377-7638-0551-9011-9C4A288CA2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5" y="99444"/>
            <a:ext cx="2882670" cy="288267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31226D7-BDE9-B1D2-FF90-381B680114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238" y="154737"/>
            <a:ext cx="3111437" cy="3111437"/>
          </a:xfrm>
          <a:prstGeom prst="rect">
            <a:avLst/>
          </a:prstGeom>
        </p:spPr>
      </p:pic>
      <p:pic>
        <p:nvPicPr>
          <p:cNvPr id="22" name="Picture 2" descr="photofunky | Music tree, Glitter gif, Beautiful gif">
            <a:extLst>
              <a:ext uri="{FF2B5EF4-FFF2-40B4-BE49-F238E27FC236}">
                <a16:creationId xmlns:a16="http://schemas.microsoft.com/office/drawing/2014/main" id="{2DBB859B-8FCA-D8F2-47E3-AC4DCE24D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537" y="3656878"/>
            <a:ext cx="5249723" cy="295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6AAD58B-309F-BB25-4A6D-7744E86172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693" y="3591827"/>
            <a:ext cx="3178556" cy="317855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95EDCED-9013-023A-C58D-C53DA760C1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491" y="3556351"/>
            <a:ext cx="3182712" cy="318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694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349</Words>
  <Application>Microsoft Office PowerPoint</Application>
  <PresentationFormat>Grand écran</PresentationFormat>
  <Paragraphs>47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Arial</vt:lpstr>
      <vt:lpstr>Dreaming Outloud Script Pro</vt:lpstr>
      <vt:lpstr>Trebuchet MS</vt:lpstr>
      <vt:lpstr>Wingdings</vt:lpstr>
      <vt:lpstr>Wingdings 3</vt:lpstr>
      <vt:lpstr>Facette</vt:lpstr>
      <vt:lpstr>Présentation PowerPoint</vt:lpstr>
      <vt:lpstr>Notre équipe…</vt:lpstr>
      <vt:lpstr>Notre cadre de vie…</vt:lpstr>
      <vt:lpstr>Nos locaux…</vt:lpstr>
      <vt:lpstr>Septembre 2022  Lancement de l’année scolaire avec la bénédiction des cartables et la rencontre avec Fabien Leroux pour notre projet sur la protection des océans.</vt:lpstr>
      <vt:lpstr>Octobre 2022: fête de la châtaigne</vt:lpstr>
      <vt:lpstr>Novembre 2022 : intervention (de la GS au CM2) de M. Caillaud en sciences en lien avec notre projet d’année. intervention de M . Caillaud (animation en Sciences de la GS au CM2)</vt:lpstr>
      <vt:lpstr>Décembre 2022…</vt:lpstr>
      <vt:lpstr>Décembre 2022   Récital de Noël à l’église</vt:lpstr>
      <vt:lpstr>L’épiphanie…Janvier 2023.</vt:lpstr>
      <vt:lpstr>Au mois de Mars… notre carnaval</vt:lpstr>
      <vt:lpstr>Au fil de l’année…</vt:lpstr>
      <vt:lpstr>Au fil de l’année…</vt:lpstr>
      <vt:lpstr>Au fil de l’année…</vt:lpstr>
      <vt:lpstr>Projets 2024…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Laetitia HALGAND</dc:creator>
  <cp:lastModifiedBy>Achats Achats</cp:lastModifiedBy>
  <cp:revision>63</cp:revision>
  <dcterms:created xsi:type="dcterms:W3CDTF">2022-03-23T17:41:10Z</dcterms:created>
  <dcterms:modified xsi:type="dcterms:W3CDTF">2023-03-28T06:22:31Z</dcterms:modified>
</cp:coreProperties>
</file>